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5" r:id="rId5"/>
    <p:sldMasterId id="2147483747" r:id="rId6"/>
  </p:sldMasterIdLst>
  <p:notesMasterIdLst>
    <p:notesMasterId r:id="rId19"/>
  </p:notesMasterIdLst>
  <p:handoutMasterIdLst>
    <p:handoutMasterId r:id="rId20"/>
  </p:handoutMasterIdLst>
  <p:sldIdLst>
    <p:sldId id="256" r:id="rId7"/>
    <p:sldId id="263" r:id="rId8"/>
    <p:sldId id="278" r:id="rId9"/>
    <p:sldId id="264" r:id="rId10"/>
    <p:sldId id="279" r:id="rId11"/>
    <p:sldId id="265" r:id="rId12"/>
    <p:sldId id="280" r:id="rId13"/>
    <p:sldId id="266" r:id="rId14"/>
    <p:sldId id="281" r:id="rId15"/>
    <p:sldId id="267" r:id="rId16"/>
    <p:sldId id="274" r:id="rId17"/>
    <p:sldId id="257" r:id="rId18"/>
  </p:sldIdLst>
  <p:sldSz cx="12192000" cy="6858000"/>
  <p:notesSz cx="6858000" cy="9777413"/>
  <p:custDataLst>
    <p:tags r:id="rId21"/>
  </p:custData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50000"/>
      </a:spcBef>
      <a:spcAft>
        <a:spcPct val="0"/>
      </a:spcAft>
      <a:defRPr kern="1200">
        <a:solidFill>
          <a:schemeClr val="tx1"/>
        </a:solidFill>
        <a:latin typeface="Imago" pitchFamily="2" charset="0"/>
        <a:ea typeface="+mn-ea"/>
        <a:cs typeface="+mn-cs"/>
      </a:defRPr>
    </a:lvl1pPr>
    <a:lvl2pPr marL="475476" algn="l" rtl="0" eaLnBrk="0" fontAlgn="base" hangingPunct="0">
      <a:spcBef>
        <a:spcPct val="50000"/>
      </a:spcBef>
      <a:spcAft>
        <a:spcPct val="0"/>
      </a:spcAft>
      <a:defRPr kern="1200">
        <a:solidFill>
          <a:schemeClr val="tx1"/>
        </a:solidFill>
        <a:latin typeface="Imago" pitchFamily="2" charset="0"/>
        <a:ea typeface="+mn-ea"/>
        <a:cs typeface="+mn-cs"/>
      </a:defRPr>
    </a:lvl2pPr>
    <a:lvl3pPr marL="950952" algn="l" rtl="0" eaLnBrk="0" fontAlgn="base" hangingPunct="0">
      <a:spcBef>
        <a:spcPct val="50000"/>
      </a:spcBef>
      <a:spcAft>
        <a:spcPct val="0"/>
      </a:spcAft>
      <a:defRPr kern="1200">
        <a:solidFill>
          <a:schemeClr val="tx1"/>
        </a:solidFill>
        <a:latin typeface="Imago" pitchFamily="2" charset="0"/>
        <a:ea typeface="+mn-ea"/>
        <a:cs typeface="+mn-cs"/>
      </a:defRPr>
    </a:lvl3pPr>
    <a:lvl4pPr marL="1426428" algn="l" rtl="0" eaLnBrk="0" fontAlgn="base" hangingPunct="0">
      <a:spcBef>
        <a:spcPct val="50000"/>
      </a:spcBef>
      <a:spcAft>
        <a:spcPct val="0"/>
      </a:spcAft>
      <a:defRPr kern="1200">
        <a:solidFill>
          <a:schemeClr val="tx1"/>
        </a:solidFill>
        <a:latin typeface="Imago" pitchFamily="2" charset="0"/>
        <a:ea typeface="+mn-ea"/>
        <a:cs typeface="+mn-cs"/>
      </a:defRPr>
    </a:lvl4pPr>
    <a:lvl5pPr marL="1901904" algn="l" rtl="0" eaLnBrk="0" fontAlgn="base" hangingPunct="0">
      <a:spcBef>
        <a:spcPct val="50000"/>
      </a:spcBef>
      <a:spcAft>
        <a:spcPct val="0"/>
      </a:spcAft>
      <a:defRPr kern="1200">
        <a:solidFill>
          <a:schemeClr val="tx1"/>
        </a:solidFill>
        <a:latin typeface="Imago" pitchFamily="2" charset="0"/>
        <a:ea typeface="+mn-ea"/>
        <a:cs typeface="+mn-cs"/>
      </a:defRPr>
    </a:lvl5pPr>
    <a:lvl6pPr marL="2377381" algn="l" defTabSz="950952" rtl="0" eaLnBrk="1" latinLnBrk="0" hangingPunct="1">
      <a:defRPr kern="1200">
        <a:solidFill>
          <a:schemeClr val="tx1"/>
        </a:solidFill>
        <a:latin typeface="Imago" pitchFamily="2" charset="0"/>
        <a:ea typeface="+mn-ea"/>
        <a:cs typeface="+mn-cs"/>
      </a:defRPr>
    </a:lvl6pPr>
    <a:lvl7pPr marL="2852857" algn="l" defTabSz="950952" rtl="0" eaLnBrk="1" latinLnBrk="0" hangingPunct="1">
      <a:defRPr kern="1200">
        <a:solidFill>
          <a:schemeClr val="tx1"/>
        </a:solidFill>
        <a:latin typeface="Imago" pitchFamily="2" charset="0"/>
        <a:ea typeface="+mn-ea"/>
        <a:cs typeface="+mn-cs"/>
      </a:defRPr>
    </a:lvl7pPr>
    <a:lvl8pPr marL="3328333" algn="l" defTabSz="950952" rtl="0" eaLnBrk="1" latinLnBrk="0" hangingPunct="1">
      <a:defRPr kern="1200">
        <a:solidFill>
          <a:schemeClr val="tx1"/>
        </a:solidFill>
        <a:latin typeface="Imago" pitchFamily="2" charset="0"/>
        <a:ea typeface="+mn-ea"/>
        <a:cs typeface="+mn-cs"/>
      </a:defRPr>
    </a:lvl8pPr>
    <a:lvl9pPr marL="3803809" algn="l" defTabSz="950952" rtl="0" eaLnBrk="1" latinLnBrk="0" hangingPunct="1">
      <a:defRPr kern="1200">
        <a:solidFill>
          <a:schemeClr val="tx1"/>
        </a:solidFill>
        <a:latin typeface="Imago" pitchFamily="2"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79">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oste, Felicia F" initials="JFF" lastIdx="1" clrIdx="0">
    <p:extLst>
      <p:ext uri="{19B8F6BF-5375-455C-9EA6-DF929625EA0E}">
        <p15:presenceInfo xmlns:p15="http://schemas.microsoft.com/office/powerpoint/2012/main" userId="S::Felicia.Jooste@standardbank.com.na::ec77c945-bbc2-4623-a44d-156a182bca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CB8"/>
    <a:srgbClr val="022242"/>
    <a:srgbClr val="454545"/>
    <a:srgbClr val="F3F4F4"/>
    <a:srgbClr val="E8E8E8"/>
    <a:srgbClr val="0082DA"/>
    <a:srgbClr val="002B4F"/>
    <a:srgbClr val="0066CC"/>
    <a:srgbClr val="C8CACA"/>
    <a:srgbClr val="ED8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778"/>
  </p:normalViewPr>
  <p:slideViewPr>
    <p:cSldViewPr snapToGrid="0">
      <p:cViewPr varScale="1">
        <p:scale>
          <a:sx n="67" d="100"/>
          <a:sy n="67" d="100"/>
        </p:scale>
        <p:origin x="644" y="4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1" d="100"/>
          <a:sy n="101" d="100"/>
        </p:scale>
        <p:origin x="3920" y="208"/>
      </p:cViewPr>
      <p:guideLst>
        <p:guide orient="horz" pos="3079"/>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1"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ZA" sz="1200" i="1" dirty="0">
                <a:solidFill>
                  <a:srgbClr val="FFC000"/>
                </a:solidFill>
              </a:rPr>
              <a:t>If you had an apple that produces another apple everyday…how many apples would you have after 30 days?....power of compound interest….</a:t>
            </a:r>
          </a:p>
        </c:rich>
      </c:tx>
      <c:layout>
        <c:manualLayout>
          <c:xMode val="edge"/>
          <c:yMode val="edge"/>
          <c:x val="0.11679054681271638"/>
          <c:y val="1.4062452705192763E-2"/>
        </c:manualLayout>
      </c:layout>
      <c:overlay val="0"/>
      <c:spPr>
        <a:noFill/>
        <a:ln>
          <a:noFill/>
        </a:ln>
        <a:effectLst/>
      </c:spPr>
      <c:txPr>
        <a:bodyPr rot="0" spcFirstLastPara="1" vertOverflow="ellipsis" vert="horz" wrap="square" anchor="ctr" anchorCtr="1"/>
        <a:lstStyle/>
        <a:p>
          <a:pPr>
            <a:defRPr sz="1200" b="1" i="1"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If you had an apple that produces another apple everyday…how many apples would you have after 30 days?....power of compound interest….</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Sheet1!$A$2:$A$31</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Sheet1!$B$2:$B$31</c:f>
              <c:numCache>
                <c:formatCode>General</c:formatCode>
                <c:ptCount val="30"/>
                <c:pt idx="0">
                  <c:v>1</c:v>
                </c:pt>
                <c:pt idx="1">
                  <c:v>2</c:v>
                </c:pt>
                <c:pt idx="2">
                  <c:v>4</c:v>
                </c:pt>
                <c:pt idx="3">
                  <c:v>8</c:v>
                </c:pt>
                <c:pt idx="4">
                  <c:v>16</c:v>
                </c:pt>
                <c:pt idx="5">
                  <c:v>32</c:v>
                </c:pt>
                <c:pt idx="6">
                  <c:v>64</c:v>
                </c:pt>
                <c:pt idx="7">
                  <c:v>128</c:v>
                </c:pt>
                <c:pt idx="8">
                  <c:v>256</c:v>
                </c:pt>
                <c:pt idx="9">
                  <c:v>512</c:v>
                </c:pt>
                <c:pt idx="10">
                  <c:v>1024</c:v>
                </c:pt>
                <c:pt idx="11">
                  <c:v>2048</c:v>
                </c:pt>
                <c:pt idx="12">
                  <c:v>4096</c:v>
                </c:pt>
                <c:pt idx="13">
                  <c:v>8192</c:v>
                </c:pt>
                <c:pt idx="14">
                  <c:v>16384</c:v>
                </c:pt>
                <c:pt idx="15">
                  <c:v>32768</c:v>
                </c:pt>
                <c:pt idx="16">
                  <c:v>65536</c:v>
                </c:pt>
                <c:pt idx="17">
                  <c:v>131072</c:v>
                </c:pt>
                <c:pt idx="18">
                  <c:v>262144</c:v>
                </c:pt>
                <c:pt idx="19">
                  <c:v>524288</c:v>
                </c:pt>
                <c:pt idx="20">
                  <c:v>1048576</c:v>
                </c:pt>
                <c:pt idx="21">
                  <c:v>2097152</c:v>
                </c:pt>
                <c:pt idx="22">
                  <c:v>4194304</c:v>
                </c:pt>
                <c:pt idx="23">
                  <c:v>8388608</c:v>
                </c:pt>
                <c:pt idx="24">
                  <c:v>16777216</c:v>
                </c:pt>
                <c:pt idx="25">
                  <c:v>33554432</c:v>
                </c:pt>
                <c:pt idx="26">
                  <c:v>67108864</c:v>
                </c:pt>
                <c:pt idx="27">
                  <c:v>134217728</c:v>
                </c:pt>
                <c:pt idx="28">
                  <c:v>268435456</c:v>
                </c:pt>
                <c:pt idx="29">
                  <c:v>536870912</c:v>
                </c:pt>
              </c:numCache>
            </c:numRef>
          </c:val>
          <c:smooth val="0"/>
          <c:extLst>
            <c:ext xmlns:c16="http://schemas.microsoft.com/office/drawing/2014/chart" uri="{C3380CC4-5D6E-409C-BE32-E72D297353CC}">
              <c16:uniqueId val="{00000000-5361-47BD-9BA4-95DE61919670}"/>
            </c:ext>
          </c:extLst>
        </c:ser>
        <c:dLbls>
          <c:showLegendKey val="0"/>
          <c:showVal val="0"/>
          <c:showCatName val="0"/>
          <c:showSerName val="0"/>
          <c:showPercent val="0"/>
          <c:showBubbleSize val="0"/>
        </c:dLbls>
        <c:smooth val="0"/>
        <c:axId val="674140192"/>
        <c:axId val="674140520"/>
      </c:lineChart>
      <c:catAx>
        <c:axId val="67414019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674140520"/>
        <c:crosses val="autoZero"/>
        <c:auto val="1"/>
        <c:lblAlgn val="ctr"/>
        <c:lblOffset val="100"/>
        <c:noMultiLvlLbl val="0"/>
      </c:catAx>
      <c:valAx>
        <c:axId val="67414052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67414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11-23T14:52:14.560" idx="1">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08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379413" y="850900"/>
            <a:ext cx="6099175" cy="343217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14400" y="4641850"/>
            <a:ext cx="5029200" cy="451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t>Klicken Sie, um die Formate des Vorlagentextes zu bearbeiten</a:t>
            </a:r>
          </a:p>
          <a:p>
            <a:pPr lvl="1"/>
            <a:r>
              <a:rPr lang="en-US"/>
              <a:t>Zweite Ebene</a:t>
            </a:r>
          </a:p>
          <a:p>
            <a:pPr lvl="2"/>
            <a:r>
              <a:rPr lang="en-US"/>
              <a:t>Dritte Ebene</a:t>
            </a:r>
          </a:p>
          <a:p>
            <a:pPr lvl="3"/>
            <a:r>
              <a:rPr lang="en-US"/>
              <a:t>Vierte Ebene</a:t>
            </a:r>
          </a:p>
          <a:p>
            <a:pPr lvl="4"/>
            <a:r>
              <a:rPr lang="en-US"/>
              <a:t>Fünfte Ebene</a:t>
            </a:r>
          </a:p>
        </p:txBody>
      </p:sp>
    </p:spTree>
    <p:extLst>
      <p:ext uri="{BB962C8B-B14F-4D97-AF65-F5344CB8AC3E}">
        <p14:creationId xmlns:p14="http://schemas.microsoft.com/office/powerpoint/2010/main" val="2987078035"/>
      </p:ext>
    </p:extLst>
  </p:cSld>
  <p:clrMap bg1="lt1" tx1="dk1" bg2="lt2" tx2="dk2" accent1="accent1" accent2="accent2" accent3="accent3" accent4="accent4" accent5="accent5" accent6="accent6" hlink="hlink" folHlink="folHlink"/>
  <p:notesStyle>
    <a:lvl1pPr algn="l" defTabSz="952604" rtl="0" eaLnBrk="0" fontAlgn="base" hangingPunct="0">
      <a:spcBef>
        <a:spcPct val="30000"/>
      </a:spcBef>
      <a:spcAft>
        <a:spcPct val="0"/>
      </a:spcAft>
      <a:defRPr sz="1248" kern="1200">
        <a:solidFill>
          <a:schemeClr val="tx1"/>
        </a:solidFill>
        <a:latin typeface="Imago" pitchFamily="2" charset="0"/>
        <a:ea typeface="+mn-ea"/>
        <a:cs typeface="+mn-cs"/>
      </a:defRPr>
    </a:lvl1pPr>
    <a:lvl2pPr marL="475476" algn="l" defTabSz="952604" rtl="0" eaLnBrk="0" fontAlgn="base" hangingPunct="0">
      <a:spcBef>
        <a:spcPct val="30000"/>
      </a:spcBef>
      <a:spcAft>
        <a:spcPct val="0"/>
      </a:spcAft>
      <a:defRPr sz="1248" kern="1200">
        <a:solidFill>
          <a:schemeClr val="tx1"/>
        </a:solidFill>
        <a:latin typeface="Imago" pitchFamily="2" charset="0"/>
        <a:ea typeface="+mn-ea"/>
        <a:cs typeface="+mn-cs"/>
      </a:defRPr>
    </a:lvl2pPr>
    <a:lvl3pPr marL="952604" algn="l" defTabSz="952604" rtl="0" eaLnBrk="0" fontAlgn="base" hangingPunct="0">
      <a:spcBef>
        <a:spcPct val="30000"/>
      </a:spcBef>
      <a:spcAft>
        <a:spcPct val="0"/>
      </a:spcAft>
      <a:defRPr sz="1248" kern="1200">
        <a:solidFill>
          <a:schemeClr val="tx1"/>
        </a:solidFill>
        <a:latin typeface="Imago" pitchFamily="2" charset="0"/>
        <a:ea typeface="+mn-ea"/>
        <a:cs typeface="+mn-cs"/>
      </a:defRPr>
    </a:lvl3pPr>
    <a:lvl4pPr marL="1428080" algn="l" defTabSz="952604" rtl="0" eaLnBrk="0" fontAlgn="base" hangingPunct="0">
      <a:spcBef>
        <a:spcPct val="30000"/>
      </a:spcBef>
      <a:spcAft>
        <a:spcPct val="0"/>
      </a:spcAft>
      <a:defRPr sz="1248" kern="1200">
        <a:solidFill>
          <a:schemeClr val="tx1"/>
        </a:solidFill>
        <a:latin typeface="Imago" pitchFamily="2" charset="0"/>
        <a:ea typeface="+mn-ea"/>
        <a:cs typeface="+mn-cs"/>
      </a:defRPr>
    </a:lvl4pPr>
    <a:lvl5pPr marL="1903556" algn="l" defTabSz="952604" rtl="0" eaLnBrk="0" fontAlgn="base" hangingPunct="0">
      <a:spcBef>
        <a:spcPct val="30000"/>
      </a:spcBef>
      <a:spcAft>
        <a:spcPct val="0"/>
      </a:spcAft>
      <a:defRPr sz="1248" kern="1200">
        <a:solidFill>
          <a:schemeClr val="tx1"/>
        </a:solidFill>
        <a:latin typeface="Imago" pitchFamily="2" charset="0"/>
        <a:ea typeface="+mn-ea"/>
        <a:cs typeface="+mn-cs"/>
      </a:defRPr>
    </a:lvl5pPr>
    <a:lvl6pPr marL="2377381" algn="l" defTabSz="950952" rtl="0" eaLnBrk="1" latinLnBrk="0" hangingPunct="1">
      <a:defRPr sz="1248" kern="1200">
        <a:solidFill>
          <a:schemeClr val="tx1"/>
        </a:solidFill>
        <a:latin typeface="+mn-lt"/>
        <a:ea typeface="+mn-ea"/>
        <a:cs typeface="+mn-cs"/>
      </a:defRPr>
    </a:lvl6pPr>
    <a:lvl7pPr marL="2852857" algn="l" defTabSz="950952" rtl="0" eaLnBrk="1" latinLnBrk="0" hangingPunct="1">
      <a:defRPr sz="1248" kern="1200">
        <a:solidFill>
          <a:schemeClr val="tx1"/>
        </a:solidFill>
        <a:latin typeface="+mn-lt"/>
        <a:ea typeface="+mn-ea"/>
        <a:cs typeface="+mn-cs"/>
      </a:defRPr>
    </a:lvl7pPr>
    <a:lvl8pPr marL="3328333" algn="l" defTabSz="950952" rtl="0" eaLnBrk="1" latinLnBrk="0" hangingPunct="1">
      <a:defRPr sz="1248" kern="1200">
        <a:solidFill>
          <a:schemeClr val="tx1"/>
        </a:solidFill>
        <a:latin typeface="+mn-lt"/>
        <a:ea typeface="+mn-ea"/>
        <a:cs typeface="+mn-cs"/>
      </a:defRPr>
    </a:lvl8pPr>
    <a:lvl9pPr marL="3803809" algn="l" defTabSz="950952" rtl="0" eaLnBrk="1" latinLnBrk="0" hangingPunct="1">
      <a:defRPr sz="124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lue">
    <p:spTree>
      <p:nvGrpSpPr>
        <p:cNvPr id="1" name=""/>
        <p:cNvGrpSpPr/>
        <p:nvPr/>
      </p:nvGrpSpPr>
      <p:grpSpPr>
        <a:xfrm>
          <a:off x="0" y="0"/>
          <a:ext cx="0" cy="0"/>
          <a:chOff x="0" y="0"/>
          <a:chExt cx="0" cy="0"/>
        </a:xfrm>
      </p:grpSpPr>
      <p:pic>
        <p:nvPicPr>
          <p:cNvPr id="6" name="Picture 5" descr="A picture containing bird&#10;&#10;Description automatically generated">
            <a:extLst>
              <a:ext uri="{FF2B5EF4-FFF2-40B4-BE49-F238E27FC236}">
                <a16:creationId xmlns:a16="http://schemas.microsoft.com/office/drawing/2014/main" id="{E26EF113-B7BF-47CB-864B-207CE5DB26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14" name="Title 13">
            <a:extLst>
              <a:ext uri="{FF2B5EF4-FFF2-40B4-BE49-F238E27FC236}">
                <a16:creationId xmlns:a16="http://schemas.microsoft.com/office/drawing/2014/main" id="{52A92587-3D44-46B6-8BF7-EA879915CDA3}"/>
              </a:ext>
            </a:extLst>
          </p:cNvPr>
          <p:cNvSpPr>
            <a:spLocks noGrp="1"/>
          </p:cNvSpPr>
          <p:nvPr>
            <p:ph type="title" hasCustomPrompt="1"/>
          </p:nvPr>
        </p:nvSpPr>
        <p:spPr>
          <a:xfrm>
            <a:off x="2613455" y="3078514"/>
            <a:ext cx="7328770" cy="1891942"/>
          </a:xfrm>
        </p:spPr>
        <p:txBody>
          <a:bodyPr/>
          <a:lstStyle>
            <a:lvl1pPr>
              <a:lnSpc>
                <a:spcPct val="90000"/>
              </a:lnSpc>
              <a:defRPr sz="5400" cap="all" baseline="0">
                <a:solidFill>
                  <a:schemeClr val="bg1"/>
                </a:solidFill>
              </a:defRPr>
            </a:lvl1pPr>
          </a:lstStyle>
          <a:p>
            <a:r>
              <a:rPr lang="en-US" dirty="0"/>
              <a:t>Add presentation title</a:t>
            </a:r>
            <a:endParaRPr lang="en-GB" dirty="0"/>
          </a:p>
        </p:txBody>
      </p:sp>
      <p:sp>
        <p:nvSpPr>
          <p:cNvPr id="12" name="Text Placeholder 15">
            <a:extLst>
              <a:ext uri="{FF2B5EF4-FFF2-40B4-BE49-F238E27FC236}">
                <a16:creationId xmlns:a16="http://schemas.microsoft.com/office/drawing/2014/main" id="{C59CF792-175E-4EB7-827F-1869BDA3043C}"/>
              </a:ext>
            </a:extLst>
          </p:cNvPr>
          <p:cNvSpPr>
            <a:spLocks noGrp="1"/>
          </p:cNvSpPr>
          <p:nvPr>
            <p:ph type="body" sz="quarter" idx="10" hasCustomPrompt="1"/>
          </p:nvPr>
        </p:nvSpPr>
        <p:spPr>
          <a:xfrm>
            <a:off x="2613454" y="4945559"/>
            <a:ext cx="7328769" cy="312235"/>
          </a:xfrm>
        </p:spPr>
        <p:txBody>
          <a:bodyPr/>
          <a:lstStyle>
            <a:lvl1pPr marL="0" indent="0">
              <a:spcBef>
                <a:spcPts val="0"/>
              </a:spcBef>
              <a:buNone/>
              <a:defRPr sz="1800">
                <a:solidFill>
                  <a:schemeClr val="bg1"/>
                </a:solidFill>
              </a:defRPr>
            </a:lvl1pPr>
          </a:lstStyle>
          <a:p>
            <a:pPr lvl="0"/>
            <a:r>
              <a:rPr lang="en-US" dirty="0"/>
              <a:t>Add subtitle</a:t>
            </a:r>
            <a:endParaRPr lang="en-GB" dirty="0"/>
          </a:p>
        </p:txBody>
      </p:sp>
      <p:sp>
        <p:nvSpPr>
          <p:cNvPr id="15" name="Text Placeholder 15">
            <a:extLst>
              <a:ext uri="{FF2B5EF4-FFF2-40B4-BE49-F238E27FC236}">
                <a16:creationId xmlns:a16="http://schemas.microsoft.com/office/drawing/2014/main" id="{2A0A5494-3A29-4129-AE77-6600D261B7AD}"/>
              </a:ext>
            </a:extLst>
          </p:cNvPr>
          <p:cNvSpPr>
            <a:spLocks noGrp="1"/>
          </p:cNvSpPr>
          <p:nvPr>
            <p:ph type="body" sz="quarter" idx="11" hasCustomPrompt="1"/>
          </p:nvPr>
        </p:nvSpPr>
        <p:spPr>
          <a:xfrm>
            <a:off x="2613454" y="5269448"/>
            <a:ext cx="7328769" cy="312235"/>
          </a:xfrm>
        </p:spPr>
        <p:txBody>
          <a:bodyPr/>
          <a:lstStyle>
            <a:lvl1pPr marL="0" indent="0">
              <a:spcBef>
                <a:spcPts val="0"/>
              </a:spcBef>
              <a:buNone/>
              <a:defRPr sz="1800">
                <a:solidFill>
                  <a:schemeClr val="bg1"/>
                </a:solidFill>
              </a:defRPr>
            </a:lvl1pPr>
          </a:lstStyle>
          <a:p>
            <a:pPr lvl="0"/>
            <a:r>
              <a:rPr lang="en-US" dirty="0"/>
              <a:t>Add date</a:t>
            </a:r>
            <a:endParaRPr lang="en-GB" dirty="0"/>
          </a:p>
        </p:txBody>
      </p:sp>
      <p:pic>
        <p:nvPicPr>
          <p:cNvPr id="8" name="Picture 7" descr="A close up of a logo&#10;&#10;Description automatically generated">
            <a:extLst>
              <a:ext uri="{FF2B5EF4-FFF2-40B4-BE49-F238E27FC236}">
                <a16:creationId xmlns:a16="http://schemas.microsoft.com/office/drawing/2014/main" id="{27CA13D5-C119-43D5-8FFD-F66787E2F6A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4208"/>
          <a:stretch/>
        </p:blipFill>
        <p:spPr>
          <a:xfrm>
            <a:off x="10266630" y="0"/>
            <a:ext cx="1925370" cy="2635861"/>
          </a:xfrm>
          <a:prstGeom prst="rect">
            <a:avLst/>
          </a:prstGeom>
        </p:spPr>
      </p:pic>
      <p:grpSp>
        <p:nvGrpSpPr>
          <p:cNvPr id="11" name="Group 10">
            <a:extLst>
              <a:ext uri="{FF2B5EF4-FFF2-40B4-BE49-F238E27FC236}">
                <a16:creationId xmlns:a16="http://schemas.microsoft.com/office/drawing/2014/main" id="{D166C7D9-5EFE-4E82-AED2-F12B1E91F125}"/>
              </a:ext>
            </a:extLst>
          </p:cNvPr>
          <p:cNvGrpSpPr/>
          <p:nvPr userDrawn="1"/>
        </p:nvGrpSpPr>
        <p:grpSpPr>
          <a:xfrm>
            <a:off x="0" y="5403941"/>
            <a:ext cx="12228766" cy="1445189"/>
            <a:chOff x="0" y="5403941"/>
            <a:chExt cx="12228766" cy="1445189"/>
          </a:xfrm>
        </p:grpSpPr>
        <p:pic>
          <p:nvPicPr>
            <p:cNvPr id="13" name="Picture 12" descr="A close up of a logo&#10;&#10;Description automatically generated">
              <a:extLst>
                <a:ext uri="{FF2B5EF4-FFF2-40B4-BE49-F238E27FC236}">
                  <a16:creationId xmlns:a16="http://schemas.microsoft.com/office/drawing/2014/main" id="{D0DBF0B6-842C-4434-8B92-C4B8CCEB60B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2046" b="5337"/>
            <a:stretch/>
          </p:blipFill>
          <p:spPr>
            <a:xfrm>
              <a:off x="0" y="5403941"/>
              <a:ext cx="10723418" cy="1445189"/>
            </a:xfrm>
            <a:prstGeom prst="rect">
              <a:avLst/>
            </a:prstGeom>
          </p:spPr>
        </p:pic>
        <p:pic>
          <p:nvPicPr>
            <p:cNvPr id="16" name="Picture 15" descr="A close up of a logo&#10;&#10;Description automatically generated">
              <a:extLst>
                <a:ext uri="{FF2B5EF4-FFF2-40B4-BE49-F238E27FC236}">
                  <a16:creationId xmlns:a16="http://schemas.microsoft.com/office/drawing/2014/main" id="{AFF32DA7-E26E-46D7-80A6-2A175B9365E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7953" r="3" b="5337"/>
            <a:stretch/>
          </p:blipFill>
          <p:spPr>
            <a:xfrm>
              <a:off x="10760362" y="5403941"/>
              <a:ext cx="1468404" cy="1445189"/>
            </a:xfrm>
            <a:prstGeom prst="rect">
              <a:avLst/>
            </a:prstGeom>
          </p:spPr>
        </p:pic>
      </p:grpSp>
    </p:spTree>
    <p:extLst>
      <p:ext uri="{BB962C8B-B14F-4D97-AF65-F5344CB8AC3E}">
        <p14:creationId xmlns:p14="http://schemas.microsoft.com/office/powerpoint/2010/main" val="348229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amp;sub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3E94099-F0FA-4022-90D2-283023CDE116}"/>
              </a:ext>
            </a:extLst>
          </p:cNvPr>
          <p:cNvSpPr>
            <a:spLocks noGrp="1"/>
          </p:cNvSpPr>
          <p:nvPr>
            <p:ph type="body" sz="quarter" idx="10" hasCustomPrompt="1"/>
          </p:nvPr>
        </p:nvSpPr>
        <p:spPr>
          <a:xfrm>
            <a:off x="1557195" y="869601"/>
            <a:ext cx="9026667" cy="256955"/>
          </a:xfrm>
        </p:spPr>
        <p:txBody>
          <a:bodyPr/>
          <a:lstStyle>
            <a:lvl1pPr marL="0" indent="0">
              <a:buNone/>
              <a:defRPr sz="1200" cap="all" baseline="0"/>
            </a:lvl1pPr>
            <a:lvl2pPr marL="179388" indent="0">
              <a:buNone/>
              <a:defRPr/>
            </a:lvl2pPr>
            <a:lvl3pPr marL="357187" indent="0">
              <a:buNone/>
              <a:defRPr/>
            </a:lvl3pPr>
            <a:lvl4pPr marL="536575" indent="0">
              <a:buNone/>
              <a:defRPr/>
            </a:lvl4pPr>
            <a:lvl5pPr marL="714375" indent="0">
              <a:buNone/>
              <a:defRPr/>
            </a:lvl5pPr>
          </a:lstStyle>
          <a:p>
            <a:pPr lvl="0"/>
            <a:r>
              <a:rPr lang="en-US" dirty="0"/>
              <a:t>Add slide subtitle</a:t>
            </a:r>
            <a:endParaRPr lang="en-GB" dirty="0"/>
          </a:p>
        </p:txBody>
      </p:sp>
      <p:sp>
        <p:nvSpPr>
          <p:cNvPr id="2" name="Title 1">
            <a:extLst>
              <a:ext uri="{FF2B5EF4-FFF2-40B4-BE49-F238E27FC236}">
                <a16:creationId xmlns:a16="http://schemas.microsoft.com/office/drawing/2014/main" id="{8854BC23-DC22-40F8-BDAC-9AAF336BF191}"/>
              </a:ext>
            </a:extLst>
          </p:cNvPr>
          <p:cNvSpPr>
            <a:spLocks noGrp="1"/>
          </p:cNvSpPr>
          <p:nvPr>
            <p:ph type="title" hasCustomPrompt="1"/>
          </p:nvPr>
        </p:nvSpPr>
        <p:spPr>
          <a:xfrm>
            <a:off x="1557195" y="594540"/>
            <a:ext cx="9026667" cy="256955"/>
          </a:xfrm>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649047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D3B5615-C49E-4B43-81A6-89F9797291EB}"/>
              </a:ext>
            </a:extLst>
          </p:cNvPr>
          <p:cNvSpPr>
            <a:spLocks noGrp="1"/>
          </p:cNvSpPr>
          <p:nvPr>
            <p:ph type="body" sz="quarter" idx="11" hasCustomPrompt="1"/>
          </p:nvPr>
        </p:nvSpPr>
        <p:spPr>
          <a:xfrm>
            <a:off x="766764" y="1304925"/>
            <a:ext cx="10658474" cy="4608513"/>
          </a:xfrm>
        </p:spPr>
        <p:txBody>
          <a:bodyPr/>
          <a:lstStyle>
            <a:lvl1pPr>
              <a:defRPr/>
            </a:lvl1pPr>
          </a:lstStyle>
          <a:p>
            <a:pPr lvl="0"/>
            <a:r>
              <a:rPr lang="en-US" dirty="0"/>
              <a:t>Add 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FFBA19EE-5899-4FCA-915D-160FFCD2FC9B}"/>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Text Placeholder 3">
            <a:extLst>
              <a:ext uri="{FF2B5EF4-FFF2-40B4-BE49-F238E27FC236}">
                <a16:creationId xmlns:a16="http://schemas.microsoft.com/office/drawing/2014/main" id="{3F4B4272-7A53-4BF1-8284-2D7D233E9CCF}"/>
              </a:ext>
            </a:extLst>
          </p:cNvPr>
          <p:cNvSpPr>
            <a:spLocks noGrp="1"/>
          </p:cNvSpPr>
          <p:nvPr>
            <p:ph type="body" sz="quarter" idx="10" hasCustomPrompt="1"/>
          </p:nvPr>
        </p:nvSpPr>
        <p:spPr>
          <a:xfrm>
            <a:off x="1557195" y="869601"/>
            <a:ext cx="9026667" cy="256955"/>
          </a:xfrm>
        </p:spPr>
        <p:txBody>
          <a:bodyPr/>
          <a:lstStyle>
            <a:lvl1pPr marL="0" indent="0">
              <a:buNone/>
              <a:defRPr sz="1200" cap="all" baseline="0"/>
            </a:lvl1pPr>
            <a:lvl2pPr marL="179388" indent="0">
              <a:buNone/>
              <a:defRPr/>
            </a:lvl2pPr>
            <a:lvl3pPr marL="357187" indent="0">
              <a:buNone/>
              <a:defRPr/>
            </a:lvl3pPr>
            <a:lvl4pPr marL="536575" indent="0">
              <a:buNone/>
              <a:defRPr/>
            </a:lvl4pPr>
            <a:lvl5pPr marL="714375" indent="0">
              <a:buNone/>
              <a:defRPr/>
            </a:lvl5pPr>
          </a:lstStyle>
          <a:p>
            <a:pPr lvl="0"/>
            <a:r>
              <a:rPr lang="en-US" dirty="0"/>
              <a:t>Add slide subtitle</a:t>
            </a:r>
            <a:endParaRPr lang="en-GB" dirty="0"/>
          </a:p>
        </p:txBody>
      </p:sp>
    </p:spTree>
    <p:extLst>
      <p:ext uri="{BB962C8B-B14F-4D97-AF65-F5344CB8AC3E}">
        <p14:creationId xmlns:p14="http://schemas.microsoft.com/office/powerpoint/2010/main" val="2423329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2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D3B5615-C49E-4B43-81A6-89F9797291EB}"/>
              </a:ext>
            </a:extLst>
          </p:cNvPr>
          <p:cNvSpPr>
            <a:spLocks noGrp="1"/>
          </p:cNvSpPr>
          <p:nvPr>
            <p:ph type="body" sz="quarter" idx="11" hasCustomPrompt="1"/>
          </p:nvPr>
        </p:nvSpPr>
        <p:spPr>
          <a:xfrm>
            <a:off x="766764" y="1304925"/>
            <a:ext cx="5129540" cy="4608513"/>
          </a:xfrm>
        </p:spPr>
        <p:txBody>
          <a:bodyPr/>
          <a:lstStyle>
            <a:lvl1pPr>
              <a:defRPr/>
            </a:lvl1pPr>
          </a:lstStyle>
          <a:p>
            <a:pPr lvl="0"/>
            <a:r>
              <a:rPr lang="en-US" dirty="0"/>
              <a:t>Add 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4">
            <a:extLst>
              <a:ext uri="{FF2B5EF4-FFF2-40B4-BE49-F238E27FC236}">
                <a16:creationId xmlns:a16="http://schemas.microsoft.com/office/drawing/2014/main" id="{C29DB67C-29D5-4D28-BA91-D1A59959DF23}"/>
              </a:ext>
            </a:extLst>
          </p:cNvPr>
          <p:cNvSpPr>
            <a:spLocks noGrp="1"/>
          </p:cNvSpPr>
          <p:nvPr>
            <p:ph type="body" sz="quarter" idx="12" hasCustomPrompt="1"/>
          </p:nvPr>
        </p:nvSpPr>
        <p:spPr>
          <a:xfrm>
            <a:off x="6295696" y="1304925"/>
            <a:ext cx="5129540" cy="4608513"/>
          </a:xfrm>
        </p:spPr>
        <p:txBody>
          <a:bodyPr/>
          <a:lstStyle>
            <a:lvl1pPr>
              <a:defRPr/>
            </a:lvl1pPr>
          </a:lstStyle>
          <a:p>
            <a:pPr lvl="0"/>
            <a:r>
              <a:rPr lang="en-US" dirty="0"/>
              <a:t>Add 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3">
            <a:extLst>
              <a:ext uri="{FF2B5EF4-FFF2-40B4-BE49-F238E27FC236}">
                <a16:creationId xmlns:a16="http://schemas.microsoft.com/office/drawing/2014/main" id="{C3EB93A9-9146-44CE-B7E9-9AE5A3C6F99C}"/>
              </a:ext>
            </a:extLst>
          </p:cNvPr>
          <p:cNvSpPr>
            <a:spLocks noGrp="1"/>
          </p:cNvSpPr>
          <p:nvPr>
            <p:ph type="body" sz="quarter" idx="10" hasCustomPrompt="1"/>
          </p:nvPr>
        </p:nvSpPr>
        <p:spPr>
          <a:xfrm>
            <a:off x="1557195" y="869601"/>
            <a:ext cx="9026667" cy="256955"/>
          </a:xfrm>
        </p:spPr>
        <p:txBody>
          <a:bodyPr/>
          <a:lstStyle>
            <a:lvl1pPr marL="0" indent="0">
              <a:buNone/>
              <a:defRPr sz="1200" cap="all" baseline="0"/>
            </a:lvl1pPr>
            <a:lvl2pPr marL="179388" indent="0">
              <a:buNone/>
              <a:defRPr/>
            </a:lvl2pPr>
            <a:lvl3pPr marL="357187" indent="0">
              <a:buNone/>
              <a:defRPr/>
            </a:lvl3pPr>
            <a:lvl4pPr marL="536575" indent="0">
              <a:buNone/>
              <a:defRPr/>
            </a:lvl4pPr>
            <a:lvl5pPr marL="714375" indent="0">
              <a:buNone/>
              <a:defRPr/>
            </a:lvl5pPr>
          </a:lstStyle>
          <a:p>
            <a:pPr lvl="0"/>
            <a:r>
              <a:rPr lang="en-US" dirty="0"/>
              <a:t>Add slide subtitle</a:t>
            </a:r>
            <a:endParaRPr lang="en-GB" dirty="0"/>
          </a:p>
        </p:txBody>
      </p:sp>
      <p:sp>
        <p:nvSpPr>
          <p:cNvPr id="2" name="Title 1">
            <a:extLst>
              <a:ext uri="{FF2B5EF4-FFF2-40B4-BE49-F238E27FC236}">
                <a16:creationId xmlns:a16="http://schemas.microsoft.com/office/drawing/2014/main" id="{0A110D41-F856-4D1F-866D-EF271201C42B}"/>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991859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C51D97-7782-426E-BA52-035512D31AE8}"/>
              </a:ext>
            </a:extLst>
          </p:cNvPr>
          <p:cNvSpPr>
            <a:spLocks noGrp="1"/>
          </p:cNvSpPr>
          <p:nvPr>
            <p:ph type="pic" sz="quarter" idx="11" hasCustomPrompt="1"/>
          </p:nvPr>
        </p:nvSpPr>
        <p:spPr>
          <a:xfrm>
            <a:off x="325438" y="1304924"/>
            <a:ext cx="11541125" cy="4608513"/>
          </a:xfrm>
          <a:solidFill>
            <a:schemeClr val="bg2"/>
          </a:solidFill>
        </p:spPr>
        <p:txBody>
          <a:bodyPr/>
          <a:lstStyle>
            <a:lvl1pPr marL="0" indent="0">
              <a:buNone/>
              <a:defRPr/>
            </a:lvl1pPr>
          </a:lstStyle>
          <a:p>
            <a:r>
              <a:rPr lang="en-GB" dirty="0"/>
              <a:t>Add picture</a:t>
            </a:r>
          </a:p>
        </p:txBody>
      </p:sp>
      <p:sp>
        <p:nvSpPr>
          <p:cNvPr id="5" name="Text Placeholder 3">
            <a:extLst>
              <a:ext uri="{FF2B5EF4-FFF2-40B4-BE49-F238E27FC236}">
                <a16:creationId xmlns:a16="http://schemas.microsoft.com/office/drawing/2014/main" id="{51038C1C-6CAD-4852-B8E6-514B52DFDD11}"/>
              </a:ext>
            </a:extLst>
          </p:cNvPr>
          <p:cNvSpPr>
            <a:spLocks noGrp="1"/>
          </p:cNvSpPr>
          <p:nvPr>
            <p:ph type="body" sz="quarter" idx="10" hasCustomPrompt="1"/>
          </p:nvPr>
        </p:nvSpPr>
        <p:spPr>
          <a:xfrm>
            <a:off x="1557195" y="869601"/>
            <a:ext cx="9026667" cy="256955"/>
          </a:xfrm>
        </p:spPr>
        <p:txBody>
          <a:bodyPr/>
          <a:lstStyle>
            <a:lvl1pPr marL="0" indent="0">
              <a:buNone/>
              <a:defRPr sz="1200" cap="all" baseline="0"/>
            </a:lvl1pPr>
            <a:lvl2pPr marL="179388" indent="0">
              <a:buNone/>
              <a:defRPr/>
            </a:lvl2pPr>
            <a:lvl3pPr marL="357187" indent="0">
              <a:buNone/>
              <a:defRPr/>
            </a:lvl3pPr>
            <a:lvl4pPr marL="536575" indent="0">
              <a:buNone/>
              <a:defRPr/>
            </a:lvl4pPr>
            <a:lvl5pPr marL="714375" indent="0">
              <a:buNone/>
              <a:defRPr/>
            </a:lvl5pPr>
          </a:lstStyle>
          <a:p>
            <a:pPr lvl="0"/>
            <a:r>
              <a:rPr lang="en-US" dirty="0"/>
              <a:t>Add slide subtitle</a:t>
            </a:r>
            <a:endParaRPr lang="en-GB" dirty="0"/>
          </a:p>
        </p:txBody>
      </p:sp>
      <p:sp>
        <p:nvSpPr>
          <p:cNvPr id="2" name="Title 1">
            <a:extLst>
              <a:ext uri="{FF2B5EF4-FFF2-40B4-BE49-F238E27FC236}">
                <a16:creationId xmlns:a16="http://schemas.microsoft.com/office/drawing/2014/main" id="{CCD49341-F3FE-43B6-8237-A96E182DCB10}"/>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2140164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mp; 2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C51D97-7782-426E-BA52-035512D31AE8}"/>
              </a:ext>
            </a:extLst>
          </p:cNvPr>
          <p:cNvSpPr>
            <a:spLocks noGrp="1"/>
          </p:cNvSpPr>
          <p:nvPr>
            <p:ph type="pic" sz="quarter" idx="11" hasCustomPrompt="1"/>
          </p:nvPr>
        </p:nvSpPr>
        <p:spPr>
          <a:xfrm>
            <a:off x="312738" y="1304924"/>
            <a:ext cx="5693261" cy="4608513"/>
          </a:xfrm>
          <a:solidFill>
            <a:schemeClr val="bg2"/>
          </a:solidFill>
        </p:spPr>
        <p:txBody>
          <a:bodyPr/>
          <a:lstStyle>
            <a:lvl1pPr marL="0" indent="0">
              <a:buNone/>
              <a:defRPr/>
            </a:lvl1pPr>
          </a:lstStyle>
          <a:p>
            <a:r>
              <a:rPr lang="en-GB" dirty="0"/>
              <a:t>Add picture</a:t>
            </a:r>
          </a:p>
        </p:txBody>
      </p:sp>
      <p:sp>
        <p:nvSpPr>
          <p:cNvPr id="10" name="Picture Placeholder 2">
            <a:extLst>
              <a:ext uri="{FF2B5EF4-FFF2-40B4-BE49-F238E27FC236}">
                <a16:creationId xmlns:a16="http://schemas.microsoft.com/office/drawing/2014/main" id="{2685F904-C1FA-4404-9DA7-70926B83908E}"/>
              </a:ext>
            </a:extLst>
          </p:cNvPr>
          <p:cNvSpPr>
            <a:spLocks noGrp="1"/>
          </p:cNvSpPr>
          <p:nvPr>
            <p:ph type="pic" sz="quarter" idx="12" hasCustomPrompt="1"/>
          </p:nvPr>
        </p:nvSpPr>
        <p:spPr>
          <a:xfrm>
            <a:off x="6186000" y="1304924"/>
            <a:ext cx="5672243" cy="4608513"/>
          </a:xfrm>
          <a:solidFill>
            <a:schemeClr val="bg2"/>
          </a:solidFill>
        </p:spPr>
        <p:txBody>
          <a:bodyPr/>
          <a:lstStyle>
            <a:lvl1pPr marL="0" indent="0">
              <a:buNone/>
              <a:defRPr/>
            </a:lvl1pPr>
          </a:lstStyle>
          <a:p>
            <a:r>
              <a:rPr lang="en-GB" dirty="0"/>
              <a:t>Add picture</a:t>
            </a:r>
          </a:p>
        </p:txBody>
      </p:sp>
      <p:sp>
        <p:nvSpPr>
          <p:cNvPr id="2" name="Title 1">
            <a:extLst>
              <a:ext uri="{FF2B5EF4-FFF2-40B4-BE49-F238E27FC236}">
                <a16:creationId xmlns:a16="http://schemas.microsoft.com/office/drawing/2014/main" id="{9EC80AB6-1DD2-45B6-9ADF-B1034C21206A}"/>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7" name="Text Placeholder 3">
            <a:extLst>
              <a:ext uri="{FF2B5EF4-FFF2-40B4-BE49-F238E27FC236}">
                <a16:creationId xmlns:a16="http://schemas.microsoft.com/office/drawing/2014/main" id="{00AA5A06-B399-407D-82C2-542FEF9F4A7B}"/>
              </a:ext>
            </a:extLst>
          </p:cNvPr>
          <p:cNvSpPr>
            <a:spLocks noGrp="1"/>
          </p:cNvSpPr>
          <p:nvPr>
            <p:ph type="body" sz="quarter" idx="10" hasCustomPrompt="1"/>
          </p:nvPr>
        </p:nvSpPr>
        <p:spPr>
          <a:xfrm>
            <a:off x="1557195" y="869601"/>
            <a:ext cx="9026667" cy="256955"/>
          </a:xfrm>
        </p:spPr>
        <p:txBody>
          <a:bodyPr/>
          <a:lstStyle>
            <a:lvl1pPr marL="0" indent="0">
              <a:buNone/>
              <a:defRPr sz="1200" cap="all" baseline="0"/>
            </a:lvl1pPr>
            <a:lvl2pPr marL="179388" indent="0">
              <a:buNone/>
              <a:defRPr/>
            </a:lvl2pPr>
            <a:lvl3pPr marL="357187" indent="0">
              <a:buNone/>
              <a:defRPr/>
            </a:lvl3pPr>
            <a:lvl4pPr marL="536575" indent="0">
              <a:buNone/>
              <a:defRPr/>
            </a:lvl4pPr>
            <a:lvl5pPr marL="714375" indent="0">
              <a:buNone/>
              <a:defRPr/>
            </a:lvl5pPr>
          </a:lstStyle>
          <a:p>
            <a:pPr lvl="0"/>
            <a:r>
              <a:rPr lang="en-US" dirty="0"/>
              <a:t>Add slide subtitle</a:t>
            </a:r>
            <a:endParaRPr lang="en-GB" dirty="0"/>
          </a:p>
        </p:txBody>
      </p:sp>
    </p:spTree>
    <p:extLst>
      <p:ext uri="{BB962C8B-B14F-4D97-AF65-F5344CB8AC3E}">
        <p14:creationId xmlns:p14="http://schemas.microsoft.com/office/powerpoint/2010/main" val="526609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mp; 3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C51D97-7782-426E-BA52-035512D31AE8}"/>
              </a:ext>
            </a:extLst>
          </p:cNvPr>
          <p:cNvSpPr>
            <a:spLocks noGrp="1"/>
          </p:cNvSpPr>
          <p:nvPr>
            <p:ph type="pic" sz="quarter" idx="11" hasCustomPrompt="1"/>
          </p:nvPr>
        </p:nvSpPr>
        <p:spPr>
          <a:xfrm>
            <a:off x="312740" y="1304924"/>
            <a:ext cx="3733971" cy="4608513"/>
          </a:xfrm>
          <a:solidFill>
            <a:schemeClr val="bg2"/>
          </a:solidFill>
        </p:spPr>
        <p:txBody>
          <a:bodyPr/>
          <a:lstStyle>
            <a:lvl1pPr marL="0" indent="0">
              <a:buNone/>
              <a:defRPr/>
            </a:lvl1pPr>
          </a:lstStyle>
          <a:p>
            <a:r>
              <a:rPr lang="en-GB" dirty="0"/>
              <a:t>Add picture</a:t>
            </a:r>
          </a:p>
        </p:txBody>
      </p:sp>
      <p:sp>
        <p:nvSpPr>
          <p:cNvPr id="9" name="Picture Placeholder 2">
            <a:extLst>
              <a:ext uri="{FF2B5EF4-FFF2-40B4-BE49-F238E27FC236}">
                <a16:creationId xmlns:a16="http://schemas.microsoft.com/office/drawing/2014/main" id="{A23B629F-E757-4072-B70F-285146A71146}"/>
              </a:ext>
            </a:extLst>
          </p:cNvPr>
          <p:cNvSpPr>
            <a:spLocks noGrp="1"/>
          </p:cNvSpPr>
          <p:nvPr>
            <p:ph type="pic" sz="quarter" idx="12" hasCustomPrompt="1"/>
          </p:nvPr>
        </p:nvSpPr>
        <p:spPr>
          <a:xfrm>
            <a:off x="4226711" y="1304924"/>
            <a:ext cx="3713179" cy="4608513"/>
          </a:xfrm>
          <a:solidFill>
            <a:schemeClr val="bg2"/>
          </a:solidFill>
        </p:spPr>
        <p:txBody>
          <a:bodyPr/>
          <a:lstStyle>
            <a:lvl1pPr marL="0" indent="0">
              <a:buNone/>
              <a:defRPr/>
            </a:lvl1pPr>
          </a:lstStyle>
          <a:p>
            <a:r>
              <a:rPr lang="en-GB" dirty="0"/>
              <a:t>Add picture</a:t>
            </a:r>
          </a:p>
        </p:txBody>
      </p:sp>
      <p:sp>
        <p:nvSpPr>
          <p:cNvPr id="11" name="Picture Placeholder 2">
            <a:extLst>
              <a:ext uri="{FF2B5EF4-FFF2-40B4-BE49-F238E27FC236}">
                <a16:creationId xmlns:a16="http://schemas.microsoft.com/office/drawing/2014/main" id="{C8506A64-305D-49B1-8EA1-4EDC7866B80A}"/>
              </a:ext>
            </a:extLst>
          </p:cNvPr>
          <p:cNvSpPr>
            <a:spLocks noGrp="1"/>
          </p:cNvSpPr>
          <p:nvPr>
            <p:ph type="pic" sz="quarter" idx="13" hasCustomPrompt="1"/>
          </p:nvPr>
        </p:nvSpPr>
        <p:spPr>
          <a:xfrm>
            <a:off x="8140683" y="1304924"/>
            <a:ext cx="3713179" cy="4608513"/>
          </a:xfrm>
          <a:solidFill>
            <a:schemeClr val="bg2"/>
          </a:solidFill>
        </p:spPr>
        <p:txBody>
          <a:bodyPr/>
          <a:lstStyle>
            <a:lvl1pPr marL="0" indent="0">
              <a:buNone/>
              <a:defRPr/>
            </a:lvl1pPr>
          </a:lstStyle>
          <a:p>
            <a:r>
              <a:rPr lang="en-GB" dirty="0"/>
              <a:t>Add picture</a:t>
            </a:r>
          </a:p>
        </p:txBody>
      </p:sp>
      <p:sp>
        <p:nvSpPr>
          <p:cNvPr id="2" name="Title 1">
            <a:extLst>
              <a:ext uri="{FF2B5EF4-FFF2-40B4-BE49-F238E27FC236}">
                <a16:creationId xmlns:a16="http://schemas.microsoft.com/office/drawing/2014/main" id="{0E0B3982-C16E-4014-8E42-6354DEF70839}"/>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10" name="Text Placeholder 3">
            <a:extLst>
              <a:ext uri="{FF2B5EF4-FFF2-40B4-BE49-F238E27FC236}">
                <a16:creationId xmlns:a16="http://schemas.microsoft.com/office/drawing/2014/main" id="{21878905-2824-4205-AD9B-FF3B7A106EA9}"/>
              </a:ext>
            </a:extLst>
          </p:cNvPr>
          <p:cNvSpPr>
            <a:spLocks noGrp="1"/>
          </p:cNvSpPr>
          <p:nvPr>
            <p:ph type="body" sz="quarter" idx="10" hasCustomPrompt="1"/>
          </p:nvPr>
        </p:nvSpPr>
        <p:spPr>
          <a:xfrm>
            <a:off x="1557195" y="869601"/>
            <a:ext cx="9026667" cy="256955"/>
          </a:xfrm>
        </p:spPr>
        <p:txBody>
          <a:bodyPr/>
          <a:lstStyle>
            <a:lvl1pPr marL="0" indent="0">
              <a:buNone/>
              <a:defRPr sz="1200" cap="all" baseline="0"/>
            </a:lvl1pPr>
            <a:lvl2pPr marL="179388" indent="0">
              <a:buNone/>
              <a:defRPr/>
            </a:lvl2pPr>
            <a:lvl3pPr marL="357187" indent="0">
              <a:buNone/>
              <a:defRPr/>
            </a:lvl3pPr>
            <a:lvl4pPr marL="536575" indent="0">
              <a:buNone/>
              <a:defRPr/>
            </a:lvl4pPr>
            <a:lvl5pPr marL="714375" indent="0">
              <a:buNone/>
              <a:defRPr/>
            </a:lvl5pPr>
          </a:lstStyle>
          <a:p>
            <a:pPr lvl="0"/>
            <a:r>
              <a:rPr lang="en-US" dirty="0"/>
              <a:t>Add slide subtitle</a:t>
            </a:r>
            <a:endParaRPr lang="en-GB" dirty="0"/>
          </a:p>
        </p:txBody>
      </p:sp>
    </p:spTree>
    <p:extLst>
      <p:ext uri="{BB962C8B-B14F-4D97-AF65-F5344CB8AC3E}">
        <p14:creationId xmlns:p14="http://schemas.microsoft.com/office/powerpoint/2010/main" val="4040736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amp; 4images">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5E9DA608-8C03-445E-85BB-9DAABFBE2783}"/>
              </a:ext>
            </a:extLst>
          </p:cNvPr>
          <p:cNvSpPr>
            <a:spLocks noGrp="1"/>
          </p:cNvSpPr>
          <p:nvPr>
            <p:ph type="pic" sz="quarter" idx="11" hasCustomPrompt="1"/>
          </p:nvPr>
        </p:nvSpPr>
        <p:spPr>
          <a:xfrm>
            <a:off x="312738" y="1304925"/>
            <a:ext cx="5693261" cy="2216042"/>
          </a:xfrm>
          <a:solidFill>
            <a:schemeClr val="bg2"/>
          </a:solidFill>
        </p:spPr>
        <p:txBody>
          <a:bodyPr/>
          <a:lstStyle>
            <a:lvl1pPr marL="0" indent="0">
              <a:buNone/>
              <a:defRPr/>
            </a:lvl1pPr>
          </a:lstStyle>
          <a:p>
            <a:r>
              <a:rPr lang="en-GB" dirty="0"/>
              <a:t>Add picture</a:t>
            </a:r>
          </a:p>
        </p:txBody>
      </p:sp>
      <p:sp>
        <p:nvSpPr>
          <p:cNvPr id="17" name="Picture Placeholder 2">
            <a:extLst>
              <a:ext uri="{FF2B5EF4-FFF2-40B4-BE49-F238E27FC236}">
                <a16:creationId xmlns:a16="http://schemas.microsoft.com/office/drawing/2014/main" id="{A5B46A92-E318-4070-BE0E-FFD914BF2367}"/>
              </a:ext>
            </a:extLst>
          </p:cNvPr>
          <p:cNvSpPr>
            <a:spLocks noGrp="1"/>
          </p:cNvSpPr>
          <p:nvPr>
            <p:ph type="pic" sz="quarter" idx="12" hasCustomPrompt="1"/>
          </p:nvPr>
        </p:nvSpPr>
        <p:spPr>
          <a:xfrm>
            <a:off x="6186000" y="1304925"/>
            <a:ext cx="5672243" cy="2216042"/>
          </a:xfrm>
          <a:solidFill>
            <a:schemeClr val="bg2"/>
          </a:solidFill>
        </p:spPr>
        <p:txBody>
          <a:bodyPr/>
          <a:lstStyle>
            <a:lvl1pPr marL="0" indent="0">
              <a:buNone/>
              <a:defRPr/>
            </a:lvl1pPr>
          </a:lstStyle>
          <a:p>
            <a:r>
              <a:rPr lang="en-GB" dirty="0"/>
              <a:t>Add picture</a:t>
            </a:r>
          </a:p>
        </p:txBody>
      </p:sp>
      <p:sp>
        <p:nvSpPr>
          <p:cNvPr id="22" name="Picture Placeholder 2">
            <a:extLst>
              <a:ext uri="{FF2B5EF4-FFF2-40B4-BE49-F238E27FC236}">
                <a16:creationId xmlns:a16="http://schemas.microsoft.com/office/drawing/2014/main" id="{E562F03D-BDAE-473E-BED9-7815BBB2B7C1}"/>
              </a:ext>
            </a:extLst>
          </p:cNvPr>
          <p:cNvSpPr>
            <a:spLocks noGrp="1"/>
          </p:cNvSpPr>
          <p:nvPr>
            <p:ph type="pic" sz="quarter" idx="13" hasCustomPrompt="1"/>
          </p:nvPr>
        </p:nvSpPr>
        <p:spPr>
          <a:xfrm>
            <a:off x="312738" y="3697396"/>
            <a:ext cx="5693261" cy="2216042"/>
          </a:xfrm>
          <a:solidFill>
            <a:schemeClr val="bg2"/>
          </a:solidFill>
        </p:spPr>
        <p:txBody>
          <a:bodyPr/>
          <a:lstStyle>
            <a:lvl1pPr marL="0" indent="0">
              <a:buNone/>
              <a:defRPr/>
            </a:lvl1pPr>
          </a:lstStyle>
          <a:p>
            <a:r>
              <a:rPr lang="en-GB" dirty="0"/>
              <a:t>Add picture</a:t>
            </a:r>
          </a:p>
        </p:txBody>
      </p:sp>
      <p:sp>
        <p:nvSpPr>
          <p:cNvPr id="23" name="Picture Placeholder 2">
            <a:extLst>
              <a:ext uri="{FF2B5EF4-FFF2-40B4-BE49-F238E27FC236}">
                <a16:creationId xmlns:a16="http://schemas.microsoft.com/office/drawing/2014/main" id="{168E25DA-2CF0-46A7-A37C-A5C1C4A19F81}"/>
              </a:ext>
            </a:extLst>
          </p:cNvPr>
          <p:cNvSpPr>
            <a:spLocks noGrp="1"/>
          </p:cNvSpPr>
          <p:nvPr>
            <p:ph type="pic" sz="quarter" idx="14" hasCustomPrompt="1"/>
          </p:nvPr>
        </p:nvSpPr>
        <p:spPr>
          <a:xfrm>
            <a:off x="6186000" y="3697396"/>
            <a:ext cx="5672243" cy="2216042"/>
          </a:xfrm>
          <a:solidFill>
            <a:schemeClr val="bg2"/>
          </a:solidFill>
        </p:spPr>
        <p:txBody>
          <a:bodyPr/>
          <a:lstStyle>
            <a:lvl1pPr marL="0" indent="0">
              <a:buNone/>
              <a:defRPr/>
            </a:lvl1pPr>
          </a:lstStyle>
          <a:p>
            <a:r>
              <a:rPr lang="en-GB" dirty="0"/>
              <a:t>Add picture</a:t>
            </a:r>
          </a:p>
        </p:txBody>
      </p:sp>
      <p:sp>
        <p:nvSpPr>
          <p:cNvPr id="9" name="Text Placeholder 3">
            <a:extLst>
              <a:ext uri="{FF2B5EF4-FFF2-40B4-BE49-F238E27FC236}">
                <a16:creationId xmlns:a16="http://schemas.microsoft.com/office/drawing/2014/main" id="{48FA750C-4E37-457F-A5F1-91BA34E5DFB8}"/>
              </a:ext>
            </a:extLst>
          </p:cNvPr>
          <p:cNvSpPr>
            <a:spLocks noGrp="1"/>
          </p:cNvSpPr>
          <p:nvPr>
            <p:ph type="body" sz="quarter" idx="10" hasCustomPrompt="1"/>
          </p:nvPr>
        </p:nvSpPr>
        <p:spPr>
          <a:xfrm>
            <a:off x="1557195" y="869601"/>
            <a:ext cx="9026667" cy="256955"/>
          </a:xfrm>
        </p:spPr>
        <p:txBody>
          <a:bodyPr/>
          <a:lstStyle>
            <a:lvl1pPr marL="0" indent="0">
              <a:buNone/>
              <a:defRPr sz="1200" cap="all" baseline="0"/>
            </a:lvl1pPr>
            <a:lvl2pPr marL="179388" indent="0">
              <a:buNone/>
              <a:defRPr/>
            </a:lvl2pPr>
            <a:lvl3pPr marL="357187" indent="0">
              <a:buNone/>
              <a:defRPr/>
            </a:lvl3pPr>
            <a:lvl4pPr marL="536575" indent="0">
              <a:buNone/>
              <a:defRPr/>
            </a:lvl4pPr>
            <a:lvl5pPr marL="714375" indent="0">
              <a:buNone/>
              <a:defRPr/>
            </a:lvl5pPr>
          </a:lstStyle>
          <a:p>
            <a:pPr lvl="0"/>
            <a:r>
              <a:rPr lang="en-US" dirty="0"/>
              <a:t>Add slide subtitle</a:t>
            </a:r>
            <a:endParaRPr lang="en-GB" dirty="0"/>
          </a:p>
        </p:txBody>
      </p:sp>
      <p:sp>
        <p:nvSpPr>
          <p:cNvPr id="2" name="Title 1">
            <a:extLst>
              <a:ext uri="{FF2B5EF4-FFF2-40B4-BE49-F238E27FC236}">
                <a16:creationId xmlns:a16="http://schemas.microsoft.com/office/drawing/2014/main" id="{79A5BFCE-0148-4FEE-A71C-B616E74C4C65}"/>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2241235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descr="A close up of a blue background&#10;&#10;Description automatically generated">
            <a:extLst>
              <a:ext uri="{FF2B5EF4-FFF2-40B4-BE49-F238E27FC236}">
                <a16:creationId xmlns:a16="http://schemas.microsoft.com/office/drawing/2014/main" id="{15AAAC38-7CA7-4023-B67B-C54955CEB37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14" name="Title 13">
            <a:extLst>
              <a:ext uri="{FF2B5EF4-FFF2-40B4-BE49-F238E27FC236}">
                <a16:creationId xmlns:a16="http://schemas.microsoft.com/office/drawing/2014/main" id="{52A92587-3D44-46B6-8BF7-EA879915CDA3}"/>
              </a:ext>
            </a:extLst>
          </p:cNvPr>
          <p:cNvSpPr>
            <a:spLocks noGrp="1"/>
          </p:cNvSpPr>
          <p:nvPr>
            <p:ph type="title" hasCustomPrompt="1"/>
          </p:nvPr>
        </p:nvSpPr>
        <p:spPr>
          <a:xfrm>
            <a:off x="329599" y="1857992"/>
            <a:ext cx="5147750" cy="2469565"/>
          </a:xfrm>
        </p:spPr>
        <p:txBody>
          <a:bodyPr/>
          <a:lstStyle>
            <a:lvl1pPr>
              <a:lnSpc>
                <a:spcPct val="80000"/>
              </a:lnSpc>
              <a:defRPr sz="10000" cap="all" baseline="0">
                <a:solidFill>
                  <a:schemeClr val="bg1"/>
                </a:solidFill>
              </a:defRPr>
            </a:lvl1pPr>
          </a:lstStyle>
          <a:p>
            <a:r>
              <a:rPr lang="en-US" dirty="0"/>
              <a:t>Thank you</a:t>
            </a:r>
            <a:endParaRPr lang="en-GB" dirty="0"/>
          </a:p>
        </p:txBody>
      </p:sp>
      <p:pic>
        <p:nvPicPr>
          <p:cNvPr id="7" name="Picture 6" descr="A close up of a logo&#10;&#10;Description automatically generated">
            <a:extLst>
              <a:ext uri="{FF2B5EF4-FFF2-40B4-BE49-F238E27FC236}">
                <a16:creationId xmlns:a16="http://schemas.microsoft.com/office/drawing/2014/main" id="{00417752-0346-499A-A204-A545663DB4F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4208"/>
          <a:stretch/>
        </p:blipFill>
        <p:spPr>
          <a:xfrm>
            <a:off x="10266630" y="0"/>
            <a:ext cx="1925370" cy="2635861"/>
          </a:xfrm>
          <a:prstGeom prst="rect">
            <a:avLst/>
          </a:prstGeom>
        </p:spPr>
      </p:pic>
      <p:grpSp>
        <p:nvGrpSpPr>
          <p:cNvPr id="11" name="Group 10">
            <a:extLst>
              <a:ext uri="{FF2B5EF4-FFF2-40B4-BE49-F238E27FC236}">
                <a16:creationId xmlns:a16="http://schemas.microsoft.com/office/drawing/2014/main" id="{D889BB7A-587F-455A-AE73-4B8E7D39A122}"/>
              </a:ext>
            </a:extLst>
          </p:cNvPr>
          <p:cNvGrpSpPr/>
          <p:nvPr userDrawn="1"/>
        </p:nvGrpSpPr>
        <p:grpSpPr>
          <a:xfrm>
            <a:off x="0" y="5403941"/>
            <a:ext cx="12228766" cy="1445189"/>
            <a:chOff x="0" y="5403941"/>
            <a:chExt cx="12228766" cy="1445189"/>
          </a:xfrm>
        </p:grpSpPr>
        <p:pic>
          <p:nvPicPr>
            <p:cNvPr id="12" name="Picture 11" descr="A close up of a logo&#10;&#10;Description automatically generated">
              <a:extLst>
                <a:ext uri="{FF2B5EF4-FFF2-40B4-BE49-F238E27FC236}">
                  <a16:creationId xmlns:a16="http://schemas.microsoft.com/office/drawing/2014/main" id="{235A798E-13CE-4A64-8923-6334C63FC1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2046" b="5337"/>
            <a:stretch/>
          </p:blipFill>
          <p:spPr>
            <a:xfrm>
              <a:off x="0" y="5403941"/>
              <a:ext cx="10723418" cy="1445189"/>
            </a:xfrm>
            <a:prstGeom prst="rect">
              <a:avLst/>
            </a:prstGeom>
          </p:spPr>
        </p:pic>
        <p:pic>
          <p:nvPicPr>
            <p:cNvPr id="13" name="Picture 12" descr="A close up of a logo&#10;&#10;Description automatically generated">
              <a:extLst>
                <a:ext uri="{FF2B5EF4-FFF2-40B4-BE49-F238E27FC236}">
                  <a16:creationId xmlns:a16="http://schemas.microsoft.com/office/drawing/2014/main" id="{A0CEFE35-0851-4D7E-9071-3C12883948B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7953" r="3" b="5337"/>
            <a:stretch/>
          </p:blipFill>
          <p:spPr>
            <a:xfrm>
              <a:off x="10760362" y="5403941"/>
              <a:ext cx="1468404" cy="1445189"/>
            </a:xfrm>
            <a:prstGeom prst="rect">
              <a:avLst/>
            </a:prstGeom>
          </p:spPr>
        </p:pic>
      </p:grpSp>
    </p:spTree>
    <p:extLst>
      <p:ext uri="{BB962C8B-B14F-4D97-AF65-F5344CB8AC3E}">
        <p14:creationId xmlns:p14="http://schemas.microsoft.com/office/powerpoint/2010/main" val="3749812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149DB-D063-435E-9DF4-2D17F3427889}"/>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252021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amp;sub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3E94099-F0FA-4022-90D2-283023CDE116}"/>
              </a:ext>
            </a:extLst>
          </p:cNvPr>
          <p:cNvSpPr>
            <a:spLocks noGrp="1"/>
          </p:cNvSpPr>
          <p:nvPr>
            <p:ph type="body" sz="quarter" idx="10" hasCustomPrompt="1"/>
          </p:nvPr>
        </p:nvSpPr>
        <p:spPr>
          <a:xfrm>
            <a:off x="1557195" y="869601"/>
            <a:ext cx="9026667" cy="256955"/>
          </a:xfrm>
        </p:spPr>
        <p:txBody>
          <a:bodyPr/>
          <a:lstStyle>
            <a:lvl1pPr marL="0" indent="0">
              <a:buNone/>
              <a:defRPr sz="1200" cap="all" baseline="0"/>
            </a:lvl1pPr>
            <a:lvl2pPr marL="179388" indent="0">
              <a:buNone/>
              <a:defRPr/>
            </a:lvl2pPr>
            <a:lvl3pPr marL="357187" indent="0">
              <a:buNone/>
              <a:defRPr/>
            </a:lvl3pPr>
            <a:lvl4pPr marL="536575" indent="0">
              <a:buNone/>
              <a:defRPr/>
            </a:lvl4pPr>
            <a:lvl5pPr marL="714375" indent="0">
              <a:buNone/>
              <a:defRPr/>
            </a:lvl5pPr>
          </a:lstStyle>
          <a:p>
            <a:pPr lvl="0"/>
            <a:r>
              <a:rPr lang="en-US" dirty="0"/>
              <a:t>Add slide subtitle</a:t>
            </a:r>
            <a:endParaRPr lang="en-GB" dirty="0"/>
          </a:p>
        </p:txBody>
      </p:sp>
      <p:sp>
        <p:nvSpPr>
          <p:cNvPr id="2" name="Title 1">
            <a:extLst>
              <a:ext uri="{FF2B5EF4-FFF2-40B4-BE49-F238E27FC236}">
                <a16:creationId xmlns:a16="http://schemas.microsoft.com/office/drawing/2014/main" id="{8854BC23-DC22-40F8-BDAC-9AAF336BF191}"/>
              </a:ext>
            </a:extLst>
          </p:cNvPr>
          <p:cNvSpPr>
            <a:spLocks noGrp="1"/>
          </p:cNvSpPr>
          <p:nvPr>
            <p:ph type="title" hasCustomPrompt="1"/>
          </p:nvPr>
        </p:nvSpPr>
        <p:spPr>
          <a:xfrm>
            <a:off x="1557195" y="594540"/>
            <a:ext cx="9026667" cy="256955"/>
          </a:xfrm>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587129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title">
    <p:spTree>
      <p:nvGrpSpPr>
        <p:cNvPr id="1" name=""/>
        <p:cNvGrpSpPr/>
        <p:nvPr/>
      </p:nvGrpSpPr>
      <p:grpSpPr>
        <a:xfrm>
          <a:off x="0" y="0"/>
          <a:ext cx="0" cy="0"/>
          <a:chOff x="0" y="0"/>
          <a:chExt cx="0" cy="0"/>
        </a:xfrm>
      </p:grpSpPr>
      <p:pic>
        <p:nvPicPr>
          <p:cNvPr id="3" name="Picture 2" descr="A picture containing person, outdoor, man, water&#10;&#10;Description automatically generated">
            <a:extLst>
              <a:ext uri="{FF2B5EF4-FFF2-40B4-BE49-F238E27FC236}">
                <a16:creationId xmlns:a16="http://schemas.microsoft.com/office/drawing/2014/main" id="{9B175F4B-94EB-4351-BE98-39E9986A05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0" y="0"/>
            <a:ext cx="12191824" cy="6858000"/>
          </a:xfrm>
          <a:prstGeom prst="rect">
            <a:avLst/>
          </a:prstGeom>
        </p:spPr>
      </p:pic>
      <p:sp>
        <p:nvSpPr>
          <p:cNvPr id="9" name="Callout: Bent Line 8">
            <a:extLst>
              <a:ext uri="{FF2B5EF4-FFF2-40B4-BE49-F238E27FC236}">
                <a16:creationId xmlns:a16="http://schemas.microsoft.com/office/drawing/2014/main" id="{A24F85D3-1723-439C-880C-29318B58FC8A}"/>
              </a:ext>
            </a:extLst>
          </p:cNvPr>
          <p:cNvSpPr/>
          <p:nvPr userDrawn="1"/>
        </p:nvSpPr>
        <p:spPr>
          <a:xfrm>
            <a:off x="12750393" y="0"/>
            <a:ext cx="1822857" cy="3429000"/>
          </a:xfrm>
          <a:prstGeom prst="borderCallout2">
            <a:avLst>
              <a:gd name="adj1" fmla="val 18750"/>
              <a:gd name="adj2" fmla="val -8333"/>
              <a:gd name="adj3" fmla="val 18750"/>
              <a:gd name="adj4" fmla="val -16667"/>
              <a:gd name="adj5" fmla="val 32251"/>
              <a:gd name="adj6" fmla="val -264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l"/>
            <a:r>
              <a:rPr lang="en-GB" sz="1600" b="1" u="none" dirty="0"/>
              <a:t>To change image</a:t>
            </a:r>
          </a:p>
          <a:p>
            <a:pPr marL="228600" indent="-228600" algn="l">
              <a:buFont typeface="+mj-lt"/>
              <a:buAutoNum type="arabicPeriod"/>
            </a:pPr>
            <a:r>
              <a:rPr lang="en-GB" sz="1200" dirty="0"/>
              <a:t>View </a:t>
            </a:r>
          </a:p>
          <a:p>
            <a:pPr marL="228600" indent="-228600" algn="l">
              <a:buFont typeface="+mj-lt"/>
              <a:buAutoNum type="arabicPeriod"/>
            </a:pPr>
            <a:r>
              <a:rPr lang="en-GB" sz="1200" dirty="0"/>
              <a:t>Slide master</a:t>
            </a:r>
          </a:p>
          <a:p>
            <a:pPr marL="228600" indent="-228600" algn="l">
              <a:buFont typeface="+mj-lt"/>
              <a:buAutoNum type="arabicPeriod"/>
            </a:pPr>
            <a:r>
              <a:rPr lang="en-GB" sz="1200" dirty="0"/>
              <a:t>Scroll to slide</a:t>
            </a:r>
          </a:p>
          <a:p>
            <a:pPr marL="228600" indent="-228600" algn="l">
              <a:buFont typeface="+mj-lt"/>
              <a:buAutoNum type="arabicPeriod"/>
            </a:pPr>
            <a:r>
              <a:rPr lang="en-GB" sz="1200" dirty="0"/>
              <a:t>Right click on top layer ‘send to back’</a:t>
            </a:r>
          </a:p>
          <a:p>
            <a:pPr marL="228600" indent="-228600" algn="l">
              <a:buFont typeface="+mj-lt"/>
              <a:buAutoNum type="arabicPeriod"/>
            </a:pPr>
            <a:r>
              <a:rPr lang="en-GB" sz="1200" dirty="0"/>
              <a:t>Insert image. Proportionately size image to fit area</a:t>
            </a:r>
          </a:p>
          <a:p>
            <a:pPr marL="228600" indent="-228600" algn="l">
              <a:buFont typeface="+mj-lt"/>
              <a:buAutoNum type="arabicPeriod"/>
            </a:pPr>
            <a:r>
              <a:rPr lang="en-GB" sz="1200" dirty="0"/>
              <a:t>Right click ‘send to back’</a:t>
            </a:r>
          </a:p>
        </p:txBody>
      </p:sp>
      <p:pic>
        <p:nvPicPr>
          <p:cNvPr id="16" name="Picture 15" descr="A close up of a logo&#10;&#10;Description automatically generated">
            <a:extLst>
              <a:ext uri="{FF2B5EF4-FFF2-40B4-BE49-F238E27FC236}">
                <a16:creationId xmlns:a16="http://schemas.microsoft.com/office/drawing/2014/main" id="{FE557304-1643-4392-B4F7-1884845B9F2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4208"/>
          <a:stretch/>
        </p:blipFill>
        <p:spPr>
          <a:xfrm>
            <a:off x="10266630" y="0"/>
            <a:ext cx="1925370" cy="2635861"/>
          </a:xfrm>
          <a:prstGeom prst="rect">
            <a:avLst/>
          </a:prstGeom>
        </p:spPr>
      </p:pic>
      <p:sp>
        <p:nvSpPr>
          <p:cNvPr id="14" name="Title 13">
            <a:extLst>
              <a:ext uri="{FF2B5EF4-FFF2-40B4-BE49-F238E27FC236}">
                <a16:creationId xmlns:a16="http://schemas.microsoft.com/office/drawing/2014/main" id="{52A92587-3D44-46B6-8BF7-EA879915CDA3}"/>
              </a:ext>
            </a:extLst>
          </p:cNvPr>
          <p:cNvSpPr>
            <a:spLocks noGrp="1"/>
          </p:cNvSpPr>
          <p:nvPr userDrawn="1">
            <p:ph type="title" hasCustomPrompt="1"/>
          </p:nvPr>
        </p:nvSpPr>
        <p:spPr>
          <a:xfrm>
            <a:off x="2260370" y="3038707"/>
            <a:ext cx="7328770" cy="1632647"/>
          </a:xfrm>
        </p:spPr>
        <p:txBody>
          <a:bodyPr/>
          <a:lstStyle>
            <a:lvl1pPr>
              <a:lnSpc>
                <a:spcPct val="90000"/>
              </a:lnSpc>
              <a:defRPr sz="5500" cap="all" baseline="0">
                <a:solidFill>
                  <a:schemeClr val="bg1"/>
                </a:solidFill>
              </a:defRPr>
            </a:lvl1pPr>
          </a:lstStyle>
          <a:p>
            <a:r>
              <a:rPr lang="en-US" dirty="0"/>
              <a:t>Add presentation title</a:t>
            </a:r>
            <a:endParaRPr lang="en-GB" dirty="0"/>
          </a:p>
        </p:txBody>
      </p:sp>
      <p:sp>
        <p:nvSpPr>
          <p:cNvPr id="12" name="Text Placeholder 15">
            <a:extLst>
              <a:ext uri="{FF2B5EF4-FFF2-40B4-BE49-F238E27FC236}">
                <a16:creationId xmlns:a16="http://schemas.microsoft.com/office/drawing/2014/main" id="{C59CF792-175E-4EB7-827F-1869BDA3043C}"/>
              </a:ext>
            </a:extLst>
          </p:cNvPr>
          <p:cNvSpPr>
            <a:spLocks noGrp="1"/>
          </p:cNvSpPr>
          <p:nvPr userDrawn="1">
            <p:ph type="body" sz="quarter" idx="10" hasCustomPrompt="1"/>
          </p:nvPr>
        </p:nvSpPr>
        <p:spPr>
          <a:xfrm>
            <a:off x="2260369" y="4683008"/>
            <a:ext cx="7328769" cy="312235"/>
          </a:xfrm>
        </p:spPr>
        <p:txBody>
          <a:bodyPr/>
          <a:lstStyle>
            <a:lvl1pPr marL="0" indent="0">
              <a:spcBef>
                <a:spcPts val="0"/>
              </a:spcBef>
              <a:buNone/>
              <a:defRPr sz="1800">
                <a:solidFill>
                  <a:schemeClr val="bg1"/>
                </a:solidFill>
              </a:defRPr>
            </a:lvl1pPr>
          </a:lstStyle>
          <a:p>
            <a:pPr lvl="0"/>
            <a:r>
              <a:rPr lang="en-US" dirty="0"/>
              <a:t>Add subtitle</a:t>
            </a:r>
            <a:endParaRPr lang="en-GB" dirty="0"/>
          </a:p>
        </p:txBody>
      </p:sp>
      <p:sp>
        <p:nvSpPr>
          <p:cNvPr id="15" name="Text Placeholder 15">
            <a:extLst>
              <a:ext uri="{FF2B5EF4-FFF2-40B4-BE49-F238E27FC236}">
                <a16:creationId xmlns:a16="http://schemas.microsoft.com/office/drawing/2014/main" id="{2A0A5494-3A29-4129-AE77-6600D261B7AD}"/>
              </a:ext>
            </a:extLst>
          </p:cNvPr>
          <p:cNvSpPr>
            <a:spLocks noGrp="1"/>
          </p:cNvSpPr>
          <p:nvPr userDrawn="1">
            <p:ph type="body" sz="quarter" idx="11" hasCustomPrompt="1"/>
          </p:nvPr>
        </p:nvSpPr>
        <p:spPr>
          <a:xfrm>
            <a:off x="2260369" y="5006897"/>
            <a:ext cx="7328769" cy="312235"/>
          </a:xfrm>
        </p:spPr>
        <p:txBody>
          <a:bodyPr/>
          <a:lstStyle>
            <a:lvl1pPr marL="0" indent="0">
              <a:spcBef>
                <a:spcPts val="0"/>
              </a:spcBef>
              <a:buNone/>
              <a:defRPr sz="1800">
                <a:solidFill>
                  <a:schemeClr val="bg1"/>
                </a:solidFill>
              </a:defRPr>
            </a:lvl1pPr>
          </a:lstStyle>
          <a:p>
            <a:pPr lvl="0"/>
            <a:r>
              <a:rPr lang="en-US" dirty="0"/>
              <a:t>Add date</a:t>
            </a:r>
            <a:endParaRPr lang="en-GB" dirty="0"/>
          </a:p>
        </p:txBody>
      </p:sp>
      <p:grpSp>
        <p:nvGrpSpPr>
          <p:cNvPr id="4" name="Group 3">
            <a:extLst>
              <a:ext uri="{FF2B5EF4-FFF2-40B4-BE49-F238E27FC236}">
                <a16:creationId xmlns:a16="http://schemas.microsoft.com/office/drawing/2014/main" id="{80A75E2D-273F-4CE1-B021-F0CE94904E9A}"/>
              </a:ext>
            </a:extLst>
          </p:cNvPr>
          <p:cNvGrpSpPr/>
          <p:nvPr userDrawn="1"/>
        </p:nvGrpSpPr>
        <p:grpSpPr>
          <a:xfrm>
            <a:off x="0" y="5403941"/>
            <a:ext cx="12228766" cy="1445189"/>
            <a:chOff x="0" y="5403941"/>
            <a:chExt cx="12228766" cy="1445189"/>
          </a:xfrm>
        </p:grpSpPr>
        <p:pic>
          <p:nvPicPr>
            <p:cNvPr id="11" name="Picture 10" descr="A close up of a logo&#10;&#10;Description automatically generated">
              <a:extLst>
                <a:ext uri="{FF2B5EF4-FFF2-40B4-BE49-F238E27FC236}">
                  <a16:creationId xmlns:a16="http://schemas.microsoft.com/office/drawing/2014/main" id="{8E09C3EE-A303-4451-9099-3402D52E847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2046" b="5337"/>
            <a:stretch/>
          </p:blipFill>
          <p:spPr>
            <a:xfrm>
              <a:off x="0" y="5403941"/>
              <a:ext cx="10723418" cy="1445189"/>
            </a:xfrm>
            <a:prstGeom prst="rect">
              <a:avLst/>
            </a:prstGeom>
          </p:spPr>
        </p:pic>
        <p:pic>
          <p:nvPicPr>
            <p:cNvPr id="13" name="Picture 12" descr="A close up of a logo&#10;&#10;Description automatically generated">
              <a:extLst>
                <a:ext uri="{FF2B5EF4-FFF2-40B4-BE49-F238E27FC236}">
                  <a16:creationId xmlns:a16="http://schemas.microsoft.com/office/drawing/2014/main" id="{3A3CD23A-669C-4FA6-93DF-C983C4887E5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7953" r="3" b="5337"/>
            <a:stretch/>
          </p:blipFill>
          <p:spPr>
            <a:xfrm>
              <a:off x="10760362" y="5403941"/>
              <a:ext cx="1468404" cy="1445189"/>
            </a:xfrm>
            <a:prstGeom prst="rect">
              <a:avLst/>
            </a:prstGeom>
          </p:spPr>
        </p:pic>
      </p:grpSp>
    </p:spTree>
    <p:extLst>
      <p:ext uri="{BB962C8B-B14F-4D97-AF65-F5344CB8AC3E}">
        <p14:creationId xmlns:p14="http://schemas.microsoft.com/office/powerpoint/2010/main" val="3735215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D3B5615-C49E-4B43-81A6-89F9797291EB}"/>
              </a:ext>
            </a:extLst>
          </p:cNvPr>
          <p:cNvSpPr>
            <a:spLocks noGrp="1"/>
          </p:cNvSpPr>
          <p:nvPr>
            <p:ph type="body" sz="quarter" idx="11" hasCustomPrompt="1"/>
          </p:nvPr>
        </p:nvSpPr>
        <p:spPr>
          <a:xfrm>
            <a:off x="766764" y="1304925"/>
            <a:ext cx="10658474" cy="5195888"/>
          </a:xfrm>
        </p:spPr>
        <p:txBody>
          <a:bodyPr/>
          <a:lstStyle>
            <a:lvl1pPr>
              <a:defRPr/>
            </a:lvl1pPr>
          </a:lstStyle>
          <a:p>
            <a:pPr lvl="0"/>
            <a:r>
              <a:rPr lang="en-US" dirty="0"/>
              <a:t>Add 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FFBA19EE-5899-4FCA-915D-160FFCD2FC9B}"/>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Text Placeholder 3">
            <a:extLst>
              <a:ext uri="{FF2B5EF4-FFF2-40B4-BE49-F238E27FC236}">
                <a16:creationId xmlns:a16="http://schemas.microsoft.com/office/drawing/2014/main" id="{3F4B4272-7A53-4BF1-8284-2D7D233E9CCF}"/>
              </a:ext>
            </a:extLst>
          </p:cNvPr>
          <p:cNvSpPr>
            <a:spLocks noGrp="1"/>
          </p:cNvSpPr>
          <p:nvPr>
            <p:ph type="body" sz="quarter" idx="10" hasCustomPrompt="1"/>
          </p:nvPr>
        </p:nvSpPr>
        <p:spPr>
          <a:xfrm>
            <a:off x="1557195" y="869601"/>
            <a:ext cx="9026667" cy="256955"/>
          </a:xfrm>
        </p:spPr>
        <p:txBody>
          <a:bodyPr/>
          <a:lstStyle>
            <a:lvl1pPr marL="0" indent="0">
              <a:buNone/>
              <a:defRPr sz="1200" cap="all" baseline="0"/>
            </a:lvl1pPr>
            <a:lvl2pPr marL="179388" indent="0">
              <a:buNone/>
              <a:defRPr/>
            </a:lvl2pPr>
            <a:lvl3pPr marL="357187" indent="0">
              <a:buNone/>
              <a:defRPr/>
            </a:lvl3pPr>
            <a:lvl4pPr marL="536575" indent="0">
              <a:buNone/>
              <a:defRPr/>
            </a:lvl4pPr>
            <a:lvl5pPr marL="714375" indent="0">
              <a:buNone/>
              <a:defRPr/>
            </a:lvl5pPr>
          </a:lstStyle>
          <a:p>
            <a:pPr lvl="0"/>
            <a:r>
              <a:rPr lang="en-US" dirty="0"/>
              <a:t>Add slide subtitle</a:t>
            </a:r>
            <a:endParaRPr lang="en-GB" dirty="0"/>
          </a:p>
        </p:txBody>
      </p:sp>
    </p:spTree>
    <p:extLst>
      <p:ext uri="{BB962C8B-B14F-4D97-AF65-F5344CB8AC3E}">
        <p14:creationId xmlns:p14="http://schemas.microsoft.com/office/powerpoint/2010/main" val="794477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2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D3B5615-C49E-4B43-81A6-89F9797291EB}"/>
              </a:ext>
            </a:extLst>
          </p:cNvPr>
          <p:cNvSpPr>
            <a:spLocks noGrp="1"/>
          </p:cNvSpPr>
          <p:nvPr>
            <p:ph type="body" sz="quarter" idx="11" hasCustomPrompt="1"/>
          </p:nvPr>
        </p:nvSpPr>
        <p:spPr>
          <a:xfrm>
            <a:off x="766764" y="1304925"/>
            <a:ext cx="5129540" cy="5195888"/>
          </a:xfrm>
        </p:spPr>
        <p:txBody>
          <a:bodyPr/>
          <a:lstStyle>
            <a:lvl1pPr>
              <a:defRPr/>
            </a:lvl1pPr>
          </a:lstStyle>
          <a:p>
            <a:pPr lvl="0"/>
            <a:r>
              <a:rPr lang="en-US" dirty="0"/>
              <a:t>Add 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4">
            <a:extLst>
              <a:ext uri="{FF2B5EF4-FFF2-40B4-BE49-F238E27FC236}">
                <a16:creationId xmlns:a16="http://schemas.microsoft.com/office/drawing/2014/main" id="{C29DB67C-29D5-4D28-BA91-D1A59959DF23}"/>
              </a:ext>
            </a:extLst>
          </p:cNvPr>
          <p:cNvSpPr>
            <a:spLocks noGrp="1"/>
          </p:cNvSpPr>
          <p:nvPr>
            <p:ph type="body" sz="quarter" idx="12" hasCustomPrompt="1"/>
          </p:nvPr>
        </p:nvSpPr>
        <p:spPr>
          <a:xfrm>
            <a:off x="6295696" y="1304925"/>
            <a:ext cx="5129540" cy="5195888"/>
          </a:xfrm>
        </p:spPr>
        <p:txBody>
          <a:bodyPr/>
          <a:lstStyle>
            <a:lvl1pPr>
              <a:defRPr/>
            </a:lvl1pPr>
          </a:lstStyle>
          <a:p>
            <a:pPr lvl="0"/>
            <a:r>
              <a:rPr lang="en-US" dirty="0"/>
              <a:t>Add 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3">
            <a:extLst>
              <a:ext uri="{FF2B5EF4-FFF2-40B4-BE49-F238E27FC236}">
                <a16:creationId xmlns:a16="http://schemas.microsoft.com/office/drawing/2014/main" id="{C3EB93A9-9146-44CE-B7E9-9AE5A3C6F99C}"/>
              </a:ext>
            </a:extLst>
          </p:cNvPr>
          <p:cNvSpPr>
            <a:spLocks noGrp="1"/>
          </p:cNvSpPr>
          <p:nvPr>
            <p:ph type="body" sz="quarter" idx="10" hasCustomPrompt="1"/>
          </p:nvPr>
        </p:nvSpPr>
        <p:spPr>
          <a:xfrm>
            <a:off x="1557195" y="869601"/>
            <a:ext cx="9026667" cy="256955"/>
          </a:xfrm>
        </p:spPr>
        <p:txBody>
          <a:bodyPr/>
          <a:lstStyle>
            <a:lvl1pPr marL="0" indent="0">
              <a:buNone/>
              <a:defRPr sz="1200" cap="all" baseline="0"/>
            </a:lvl1pPr>
            <a:lvl2pPr marL="179388" indent="0">
              <a:buNone/>
              <a:defRPr/>
            </a:lvl2pPr>
            <a:lvl3pPr marL="357187" indent="0">
              <a:buNone/>
              <a:defRPr/>
            </a:lvl3pPr>
            <a:lvl4pPr marL="536575" indent="0">
              <a:buNone/>
              <a:defRPr/>
            </a:lvl4pPr>
            <a:lvl5pPr marL="714375" indent="0">
              <a:buNone/>
              <a:defRPr/>
            </a:lvl5pPr>
          </a:lstStyle>
          <a:p>
            <a:pPr lvl="0"/>
            <a:r>
              <a:rPr lang="en-US" dirty="0"/>
              <a:t>Add slide subtitle</a:t>
            </a:r>
            <a:endParaRPr lang="en-GB" dirty="0"/>
          </a:p>
        </p:txBody>
      </p:sp>
      <p:sp>
        <p:nvSpPr>
          <p:cNvPr id="2" name="Title 1">
            <a:extLst>
              <a:ext uri="{FF2B5EF4-FFF2-40B4-BE49-F238E27FC236}">
                <a16:creationId xmlns:a16="http://schemas.microsoft.com/office/drawing/2014/main" id="{0A110D41-F856-4D1F-866D-EF271201C42B}"/>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141848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C51D97-7782-426E-BA52-035512D31AE8}"/>
              </a:ext>
            </a:extLst>
          </p:cNvPr>
          <p:cNvSpPr>
            <a:spLocks noGrp="1"/>
          </p:cNvSpPr>
          <p:nvPr>
            <p:ph type="pic" sz="quarter" idx="11" hasCustomPrompt="1"/>
          </p:nvPr>
        </p:nvSpPr>
        <p:spPr>
          <a:xfrm>
            <a:off x="325438" y="1304924"/>
            <a:ext cx="11541125" cy="5195889"/>
          </a:xfrm>
          <a:solidFill>
            <a:schemeClr val="bg2"/>
          </a:solidFill>
        </p:spPr>
        <p:txBody>
          <a:bodyPr/>
          <a:lstStyle>
            <a:lvl1pPr marL="0" indent="0">
              <a:buNone/>
              <a:defRPr/>
            </a:lvl1pPr>
          </a:lstStyle>
          <a:p>
            <a:r>
              <a:rPr lang="en-GB" dirty="0"/>
              <a:t>Add picture</a:t>
            </a:r>
          </a:p>
        </p:txBody>
      </p:sp>
      <p:sp>
        <p:nvSpPr>
          <p:cNvPr id="5" name="Text Placeholder 3">
            <a:extLst>
              <a:ext uri="{FF2B5EF4-FFF2-40B4-BE49-F238E27FC236}">
                <a16:creationId xmlns:a16="http://schemas.microsoft.com/office/drawing/2014/main" id="{51038C1C-6CAD-4852-B8E6-514B52DFDD11}"/>
              </a:ext>
            </a:extLst>
          </p:cNvPr>
          <p:cNvSpPr>
            <a:spLocks noGrp="1"/>
          </p:cNvSpPr>
          <p:nvPr>
            <p:ph type="body" sz="quarter" idx="10" hasCustomPrompt="1"/>
          </p:nvPr>
        </p:nvSpPr>
        <p:spPr>
          <a:xfrm>
            <a:off x="1557195" y="869601"/>
            <a:ext cx="9026667" cy="256955"/>
          </a:xfrm>
        </p:spPr>
        <p:txBody>
          <a:bodyPr/>
          <a:lstStyle>
            <a:lvl1pPr marL="0" indent="0">
              <a:buNone/>
              <a:defRPr sz="1200" cap="all" baseline="0"/>
            </a:lvl1pPr>
            <a:lvl2pPr marL="179388" indent="0">
              <a:buNone/>
              <a:defRPr/>
            </a:lvl2pPr>
            <a:lvl3pPr marL="357187" indent="0">
              <a:buNone/>
              <a:defRPr/>
            </a:lvl3pPr>
            <a:lvl4pPr marL="536575" indent="0">
              <a:buNone/>
              <a:defRPr/>
            </a:lvl4pPr>
            <a:lvl5pPr marL="714375" indent="0">
              <a:buNone/>
              <a:defRPr/>
            </a:lvl5pPr>
          </a:lstStyle>
          <a:p>
            <a:pPr lvl="0"/>
            <a:r>
              <a:rPr lang="en-US" dirty="0"/>
              <a:t>Add slide subtitle</a:t>
            </a:r>
            <a:endParaRPr lang="en-GB" dirty="0"/>
          </a:p>
        </p:txBody>
      </p:sp>
      <p:sp>
        <p:nvSpPr>
          <p:cNvPr id="2" name="Title 1">
            <a:extLst>
              <a:ext uri="{FF2B5EF4-FFF2-40B4-BE49-F238E27FC236}">
                <a16:creationId xmlns:a16="http://schemas.microsoft.com/office/drawing/2014/main" id="{CCD49341-F3FE-43B6-8237-A96E182DCB10}"/>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951975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amp; 2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C51D97-7782-426E-BA52-035512D31AE8}"/>
              </a:ext>
            </a:extLst>
          </p:cNvPr>
          <p:cNvSpPr>
            <a:spLocks noGrp="1"/>
          </p:cNvSpPr>
          <p:nvPr>
            <p:ph type="pic" sz="quarter" idx="11" hasCustomPrompt="1"/>
          </p:nvPr>
        </p:nvSpPr>
        <p:spPr>
          <a:xfrm>
            <a:off x="312738" y="1304924"/>
            <a:ext cx="5693261" cy="5195889"/>
          </a:xfrm>
          <a:solidFill>
            <a:schemeClr val="bg2"/>
          </a:solidFill>
        </p:spPr>
        <p:txBody>
          <a:bodyPr/>
          <a:lstStyle>
            <a:lvl1pPr marL="0" indent="0">
              <a:buNone/>
              <a:defRPr/>
            </a:lvl1pPr>
          </a:lstStyle>
          <a:p>
            <a:r>
              <a:rPr lang="en-GB" dirty="0"/>
              <a:t>Add picture</a:t>
            </a:r>
          </a:p>
        </p:txBody>
      </p:sp>
      <p:sp>
        <p:nvSpPr>
          <p:cNvPr id="10" name="Picture Placeholder 2">
            <a:extLst>
              <a:ext uri="{FF2B5EF4-FFF2-40B4-BE49-F238E27FC236}">
                <a16:creationId xmlns:a16="http://schemas.microsoft.com/office/drawing/2014/main" id="{2685F904-C1FA-4404-9DA7-70926B83908E}"/>
              </a:ext>
            </a:extLst>
          </p:cNvPr>
          <p:cNvSpPr>
            <a:spLocks noGrp="1"/>
          </p:cNvSpPr>
          <p:nvPr>
            <p:ph type="pic" sz="quarter" idx="12" hasCustomPrompt="1"/>
          </p:nvPr>
        </p:nvSpPr>
        <p:spPr>
          <a:xfrm>
            <a:off x="6186000" y="1304924"/>
            <a:ext cx="5672243" cy="5195889"/>
          </a:xfrm>
          <a:solidFill>
            <a:schemeClr val="bg2"/>
          </a:solidFill>
        </p:spPr>
        <p:txBody>
          <a:bodyPr/>
          <a:lstStyle>
            <a:lvl1pPr marL="0" indent="0">
              <a:buNone/>
              <a:defRPr/>
            </a:lvl1pPr>
          </a:lstStyle>
          <a:p>
            <a:r>
              <a:rPr lang="en-GB" dirty="0"/>
              <a:t>Add picture</a:t>
            </a:r>
          </a:p>
        </p:txBody>
      </p:sp>
      <p:sp>
        <p:nvSpPr>
          <p:cNvPr id="2" name="Title 1">
            <a:extLst>
              <a:ext uri="{FF2B5EF4-FFF2-40B4-BE49-F238E27FC236}">
                <a16:creationId xmlns:a16="http://schemas.microsoft.com/office/drawing/2014/main" id="{9EC80AB6-1DD2-45B6-9ADF-B1034C21206A}"/>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7" name="Text Placeholder 3">
            <a:extLst>
              <a:ext uri="{FF2B5EF4-FFF2-40B4-BE49-F238E27FC236}">
                <a16:creationId xmlns:a16="http://schemas.microsoft.com/office/drawing/2014/main" id="{00AA5A06-B399-407D-82C2-542FEF9F4A7B}"/>
              </a:ext>
            </a:extLst>
          </p:cNvPr>
          <p:cNvSpPr>
            <a:spLocks noGrp="1"/>
          </p:cNvSpPr>
          <p:nvPr>
            <p:ph type="body" sz="quarter" idx="10" hasCustomPrompt="1"/>
          </p:nvPr>
        </p:nvSpPr>
        <p:spPr>
          <a:xfrm>
            <a:off x="1557195" y="869601"/>
            <a:ext cx="9026667" cy="256955"/>
          </a:xfrm>
        </p:spPr>
        <p:txBody>
          <a:bodyPr/>
          <a:lstStyle>
            <a:lvl1pPr marL="0" indent="0">
              <a:buNone/>
              <a:defRPr sz="1200" cap="all" baseline="0"/>
            </a:lvl1pPr>
            <a:lvl2pPr marL="179388" indent="0">
              <a:buNone/>
              <a:defRPr/>
            </a:lvl2pPr>
            <a:lvl3pPr marL="357187" indent="0">
              <a:buNone/>
              <a:defRPr/>
            </a:lvl3pPr>
            <a:lvl4pPr marL="536575" indent="0">
              <a:buNone/>
              <a:defRPr/>
            </a:lvl4pPr>
            <a:lvl5pPr marL="714375" indent="0">
              <a:buNone/>
              <a:defRPr/>
            </a:lvl5pPr>
          </a:lstStyle>
          <a:p>
            <a:pPr lvl="0"/>
            <a:r>
              <a:rPr lang="en-US" dirty="0"/>
              <a:t>Add slide subtitle</a:t>
            </a:r>
            <a:endParaRPr lang="en-GB" dirty="0"/>
          </a:p>
        </p:txBody>
      </p:sp>
    </p:spTree>
    <p:extLst>
      <p:ext uri="{BB962C8B-B14F-4D97-AF65-F5344CB8AC3E}">
        <p14:creationId xmlns:p14="http://schemas.microsoft.com/office/powerpoint/2010/main" val="2751289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amp; 3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C51D97-7782-426E-BA52-035512D31AE8}"/>
              </a:ext>
            </a:extLst>
          </p:cNvPr>
          <p:cNvSpPr>
            <a:spLocks noGrp="1"/>
          </p:cNvSpPr>
          <p:nvPr>
            <p:ph type="pic" sz="quarter" idx="11" hasCustomPrompt="1"/>
          </p:nvPr>
        </p:nvSpPr>
        <p:spPr>
          <a:xfrm>
            <a:off x="312740" y="1304924"/>
            <a:ext cx="3733971" cy="5195889"/>
          </a:xfrm>
          <a:solidFill>
            <a:schemeClr val="bg2"/>
          </a:solidFill>
        </p:spPr>
        <p:txBody>
          <a:bodyPr/>
          <a:lstStyle>
            <a:lvl1pPr marL="0" indent="0">
              <a:buNone/>
              <a:defRPr/>
            </a:lvl1pPr>
          </a:lstStyle>
          <a:p>
            <a:r>
              <a:rPr lang="en-GB" dirty="0"/>
              <a:t>Add picture</a:t>
            </a:r>
          </a:p>
        </p:txBody>
      </p:sp>
      <p:sp>
        <p:nvSpPr>
          <p:cNvPr id="9" name="Picture Placeholder 2">
            <a:extLst>
              <a:ext uri="{FF2B5EF4-FFF2-40B4-BE49-F238E27FC236}">
                <a16:creationId xmlns:a16="http://schemas.microsoft.com/office/drawing/2014/main" id="{A23B629F-E757-4072-B70F-285146A71146}"/>
              </a:ext>
            </a:extLst>
          </p:cNvPr>
          <p:cNvSpPr>
            <a:spLocks noGrp="1"/>
          </p:cNvSpPr>
          <p:nvPr>
            <p:ph type="pic" sz="quarter" idx="12" hasCustomPrompt="1"/>
          </p:nvPr>
        </p:nvSpPr>
        <p:spPr>
          <a:xfrm>
            <a:off x="4226711" y="1304924"/>
            <a:ext cx="3713179" cy="5195889"/>
          </a:xfrm>
          <a:solidFill>
            <a:schemeClr val="bg2"/>
          </a:solidFill>
        </p:spPr>
        <p:txBody>
          <a:bodyPr/>
          <a:lstStyle>
            <a:lvl1pPr marL="0" indent="0">
              <a:buNone/>
              <a:defRPr/>
            </a:lvl1pPr>
          </a:lstStyle>
          <a:p>
            <a:r>
              <a:rPr lang="en-GB" dirty="0"/>
              <a:t>Add picture</a:t>
            </a:r>
          </a:p>
        </p:txBody>
      </p:sp>
      <p:sp>
        <p:nvSpPr>
          <p:cNvPr id="11" name="Picture Placeholder 2">
            <a:extLst>
              <a:ext uri="{FF2B5EF4-FFF2-40B4-BE49-F238E27FC236}">
                <a16:creationId xmlns:a16="http://schemas.microsoft.com/office/drawing/2014/main" id="{C8506A64-305D-49B1-8EA1-4EDC7866B80A}"/>
              </a:ext>
            </a:extLst>
          </p:cNvPr>
          <p:cNvSpPr>
            <a:spLocks noGrp="1"/>
          </p:cNvSpPr>
          <p:nvPr>
            <p:ph type="pic" sz="quarter" idx="13" hasCustomPrompt="1"/>
          </p:nvPr>
        </p:nvSpPr>
        <p:spPr>
          <a:xfrm>
            <a:off x="8140683" y="1304924"/>
            <a:ext cx="3713179" cy="5195889"/>
          </a:xfrm>
          <a:solidFill>
            <a:schemeClr val="bg2"/>
          </a:solidFill>
        </p:spPr>
        <p:txBody>
          <a:bodyPr/>
          <a:lstStyle>
            <a:lvl1pPr marL="0" indent="0">
              <a:buNone/>
              <a:defRPr/>
            </a:lvl1pPr>
          </a:lstStyle>
          <a:p>
            <a:r>
              <a:rPr lang="en-GB" dirty="0"/>
              <a:t>Add picture</a:t>
            </a:r>
          </a:p>
        </p:txBody>
      </p:sp>
      <p:sp>
        <p:nvSpPr>
          <p:cNvPr id="2" name="Title 1">
            <a:extLst>
              <a:ext uri="{FF2B5EF4-FFF2-40B4-BE49-F238E27FC236}">
                <a16:creationId xmlns:a16="http://schemas.microsoft.com/office/drawing/2014/main" id="{0E0B3982-C16E-4014-8E42-6354DEF70839}"/>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10" name="Text Placeholder 3">
            <a:extLst>
              <a:ext uri="{FF2B5EF4-FFF2-40B4-BE49-F238E27FC236}">
                <a16:creationId xmlns:a16="http://schemas.microsoft.com/office/drawing/2014/main" id="{21878905-2824-4205-AD9B-FF3B7A106EA9}"/>
              </a:ext>
            </a:extLst>
          </p:cNvPr>
          <p:cNvSpPr>
            <a:spLocks noGrp="1"/>
          </p:cNvSpPr>
          <p:nvPr>
            <p:ph type="body" sz="quarter" idx="10" hasCustomPrompt="1"/>
          </p:nvPr>
        </p:nvSpPr>
        <p:spPr>
          <a:xfrm>
            <a:off x="1557195" y="869601"/>
            <a:ext cx="9026667" cy="256955"/>
          </a:xfrm>
        </p:spPr>
        <p:txBody>
          <a:bodyPr/>
          <a:lstStyle>
            <a:lvl1pPr marL="0" indent="0">
              <a:buNone/>
              <a:defRPr sz="1200" cap="all" baseline="0"/>
            </a:lvl1pPr>
            <a:lvl2pPr marL="179388" indent="0">
              <a:buNone/>
              <a:defRPr/>
            </a:lvl2pPr>
            <a:lvl3pPr marL="357187" indent="0">
              <a:buNone/>
              <a:defRPr/>
            </a:lvl3pPr>
            <a:lvl4pPr marL="536575" indent="0">
              <a:buNone/>
              <a:defRPr/>
            </a:lvl4pPr>
            <a:lvl5pPr marL="714375" indent="0">
              <a:buNone/>
              <a:defRPr/>
            </a:lvl5pPr>
          </a:lstStyle>
          <a:p>
            <a:pPr lvl="0"/>
            <a:r>
              <a:rPr lang="en-US" dirty="0"/>
              <a:t>Add slide subtitle</a:t>
            </a:r>
            <a:endParaRPr lang="en-GB" dirty="0"/>
          </a:p>
        </p:txBody>
      </p:sp>
    </p:spTree>
    <p:extLst>
      <p:ext uri="{BB962C8B-B14F-4D97-AF65-F5344CB8AC3E}">
        <p14:creationId xmlns:p14="http://schemas.microsoft.com/office/powerpoint/2010/main" val="4214315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title &amp; 4images">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5E9DA608-8C03-445E-85BB-9DAABFBE2783}"/>
              </a:ext>
            </a:extLst>
          </p:cNvPr>
          <p:cNvSpPr>
            <a:spLocks noGrp="1"/>
          </p:cNvSpPr>
          <p:nvPr>
            <p:ph type="pic" sz="quarter" idx="11" hasCustomPrompt="1"/>
          </p:nvPr>
        </p:nvSpPr>
        <p:spPr>
          <a:xfrm>
            <a:off x="312738" y="1304924"/>
            <a:ext cx="5693261" cy="2521922"/>
          </a:xfrm>
          <a:solidFill>
            <a:schemeClr val="bg2"/>
          </a:solidFill>
        </p:spPr>
        <p:txBody>
          <a:bodyPr/>
          <a:lstStyle>
            <a:lvl1pPr marL="0" indent="0">
              <a:buNone/>
              <a:defRPr/>
            </a:lvl1pPr>
          </a:lstStyle>
          <a:p>
            <a:r>
              <a:rPr lang="en-GB" dirty="0"/>
              <a:t>Add picture</a:t>
            </a:r>
          </a:p>
        </p:txBody>
      </p:sp>
      <p:sp>
        <p:nvSpPr>
          <p:cNvPr id="17" name="Picture Placeholder 2">
            <a:extLst>
              <a:ext uri="{FF2B5EF4-FFF2-40B4-BE49-F238E27FC236}">
                <a16:creationId xmlns:a16="http://schemas.microsoft.com/office/drawing/2014/main" id="{A5B46A92-E318-4070-BE0E-FFD914BF2367}"/>
              </a:ext>
            </a:extLst>
          </p:cNvPr>
          <p:cNvSpPr>
            <a:spLocks noGrp="1"/>
          </p:cNvSpPr>
          <p:nvPr>
            <p:ph type="pic" sz="quarter" idx="12" hasCustomPrompt="1"/>
          </p:nvPr>
        </p:nvSpPr>
        <p:spPr>
          <a:xfrm>
            <a:off x="6186000" y="1304924"/>
            <a:ext cx="5672243" cy="2521922"/>
          </a:xfrm>
          <a:solidFill>
            <a:schemeClr val="bg2"/>
          </a:solidFill>
        </p:spPr>
        <p:txBody>
          <a:bodyPr/>
          <a:lstStyle>
            <a:lvl1pPr marL="0" indent="0">
              <a:buNone/>
              <a:defRPr/>
            </a:lvl1pPr>
          </a:lstStyle>
          <a:p>
            <a:r>
              <a:rPr lang="en-GB" dirty="0"/>
              <a:t>Add picture</a:t>
            </a:r>
          </a:p>
        </p:txBody>
      </p:sp>
      <p:sp>
        <p:nvSpPr>
          <p:cNvPr id="22" name="Picture Placeholder 2">
            <a:extLst>
              <a:ext uri="{FF2B5EF4-FFF2-40B4-BE49-F238E27FC236}">
                <a16:creationId xmlns:a16="http://schemas.microsoft.com/office/drawing/2014/main" id="{E562F03D-BDAE-473E-BED9-7815BBB2B7C1}"/>
              </a:ext>
            </a:extLst>
          </p:cNvPr>
          <p:cNvSpPr>
            <a:spLocks noGrp="1"/>
          </p:cNvSpPr>
          <p:nvPr>
            <p:ph type="pic" sz="quarter" idx="13" hasCustomPrompt="1"/>
          </p:nvPr>
        </p:nvSpPr>
        <p:spPr>
          <a:xfrm>
            <a:off x="312738" y="3978891"/>
            <a:ext cx="5693261" cy="2521922"/>
          </a:xfrm>
          <a:solidFill>
            <a:schemeClr val="bg2"/>
          </a:solidFill>
        </p:spPr>
        <p:txBody>
          <a:bodyPr/>
          <a:lstStyle>
            <a:lvl1pPr marL="0" indent="0">
              <a:buNone/>
              <a:defRPr/>
            </a:lvl1pPr>
          </a:lstStyle>
          <a:p>
            <a:r>
              <a:rPr lang="en-GB" dirty="0"/>
              <a:t>Add picture</a:t>
            </a:r>
          </a:p>
        </p:txBody>
      </p:sp>
      <p:sp>
        <p:nvSpPr>
          <p:cNvPr id="23" name="Picture Placeholder 2">
            <a:extLst>
              <a:ext uri="{FF2B5EF4-FFF2-40B4-BE49-F238E27FC236}">
                <a16:creationId xmlns:a16="http://schemas.microsoft.com/office/drawing/2014/main" id="{168E25DA-2CF0-46A7-A37C-A5C1C4A19F81}"/>
              </a:ext>
            </a:extLst>
          </p:cNvPr>
          <p:cNvSpPr>
            <a:spLocks noGrp="1"/>
          </p:cNvSpPr>
          <p:nvPr>
            <p:ph type="pic" sz="quarter" idx="14" hasCustomPrompt="1"/>
          </p:nvPr>
        </p:nvSpPr>
        <p:spPr>
          <a:xfrm>
            <a:off x="6186000" y="3978891"/>
            <a:ext cx="5672243" cy="2521922"/>
          </a:xfrm>
          <a:solidFill>
            <a:schemeClr val="bg2"/>
          </a:solidFill>
        </p:spPr>
        <p:txBody>
          <a:bodyPr/>
          <a:lstStyle>
            <a:lvl1pPr marL="0" indent="0">
              <a:buNone/>
              <a:defRPr/>
            </a:lvl1pPr>
          </a:lstStyle>
          <a:p>
            <a:r>
              <a:rPr lang="en-GB" dirty="0"/>
              <a:t>Add picture</a:t>
            </a:r>
          </a:p>
        </p:txBody>
      </p:sp>
      <p:sp>
        <p:nvSpPr>
          <p:cNvPr id="9" name="Text Placeholder 3">
            <a:extLst>
              <a:ext uri="{FF2B5EF4-FFF2-40B4-BE49-F238E27FC236}">
                <a16:creationId xmlns:a16="http://schemas.microsoft.com/office/drawing/2014/main" id="{48FA750C-4E37-457F-A5F1-91BA34E5DFB8}"/>
              </a:ext>
            </a:extLst>
          </p:cNvPr>
          <p:cNvSpPr>
            <a:spLocks noGrp="1"/>
          </p:cNvSpPr>
          <p:nvPr>
            <p:ph type="body" sz="quarter" idx="10" hasCustomPrompt="1"/>
          </p:nvPr>
        </p:nvSpPr>
        <p:spPr>
          <a:xfrm>
            <a:off x="1557195" y="869601"/>
            <a:ext cx="9026667" cy="256955"/>
          </a:xfrm>
        </p:spPr>
        <p:txBody>
          <a:bodyPr/>
          <a:lstStyle>
            <a:lvl1pPr marL="0" indent="0">
              <a:buNone/>
              <a:defRPr sz="1200" cap="all" baseline="0"/>
            </a:lvl1pPr>
            <a:lvl2pPr marL="179388" indent="0">
              <a:buNone/>
              <a:defRPr/>
            </a:lvl2pPr>
            <a:lvl3pPr marL="357187" indent="0">
              <a:buNone/>
              <a:defRPr/>
            </a:lvl3pPr>
            <a:lvl4pPr marL="536575" indent="0">
              <a:buNone/>
              <a:defRPr/>
            </a:lvl4pPr>
            <a:lvl5pPr marL="714375" indent="0">
              <a:buNone/>
              <a:defRPr/>
            </a:lvl5pPr>
          </a:lstStyle>
          <a:p>
            <a:pPr lvl="0"/>
            <a:r>
              <a:rPr lang="en-US" dirty="0"/>
              <a:t>Add slide subtitle</a:t>
            </a:r>
            <a:endParaRPr lang="en-GB" dirty="0"/>
          </a:p>
        </p:txBody>
      </p:sp>
      <p:sp>
        <p:nvSpPr>
          <p:cNvPr id="2" name="Title 1">
            <a:extLst>
              <a:ext uri="{FF2B5EF4-FFF2-40B4-BE49-F238E27FC236}">
                <a16:creationId xmlns:a16="http://schemas.microsoft.com/office/drawing/2014/main" id="{79A5BFCE-0148-4FEE-A71C-B616E74C4C65}"/>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88947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1">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DDF29D50-7A4F-4F52-898F-DA7277C4218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14" name="Title 13">
            <a:extLst>
              <a:ext uri="{FF2B5EF4-FFF2-40B4-BE49-F238E27FC236}">
                <a16:creationId xmlns:a16="http://schemas.microsoft.com/office/drawing/2014/main" id="{52A92587-3D44-46B6-8BF7-EA879915CDA3}"/>
              </a:ext>
            </a:extLst>
          </p:cNvPr>
          <p:cNvSpPr>
            <a:spLocks noGrp="1"/>
          </p:cNvSpPr>
          <p:nvPr>
            <p:ph type="title" hasCustomPrompt="1"/>
          </p:nvPr>
        </p:nvSpPr>
        <p:spPr>
          <a:xfrm>
            <a:off x="322262" y="1819926"/>
            <a:ext cx="5291900" cy="1632647"/>
          </a:xfrm>
        </p:spPr>
        <p:txBody>
          <a:bodyPr/>
          <a:lstStyle>
            <a:lvl1pPr>
              <a:lnSpc>
                <a:spcPct val="85000"/>
              </a:lnSpc>
              <a:defRPr sz="6500" cap="all" baseline="0">
                <a:solidFill>
                  <a:schemeClr val="bg1"/>
                </a:solidFill>
              </a:defRPr>
            </a:lvl1pPr>
          </a:lstStyle>
          <a:p>
            <a:r>
              <a:rPr lang="en-US" dirty="0"/>
              <a:t>Chapter one</a:t>
            </a:r>
            <a:endParaRPr lang="en-GB" dirty="0"/>
          </a:p>
        </p:txBody>
      </p:sp>
      <p:sp>
        <p:nvSpPr>
          <p:cNvPr id="16" name="Text Placeholder 15">
            <a:extLst>
              <a:ext uri="{FF2B5EF4-FFF2-40B4-BE49-F238E27FC236}">
                <a16:creationId xmlns:a16="http://schemas.microsoft.com/office/drawing/2014/main" id="{37FEBA48-BCDC-4227-B842-092CC6E5F59B}"/>
              </a:ext>
            </a:extLst>
          </p:cNvPr>
          <p:cNvSpPr>
            <a:spLocks noGrp="1"/>
          </p:cNvSpPr>
          <p:nvPr>
            <p:ph type="body" sz="quarter" idx="10" hasCustomPrompt="1"/>
          </p:nvPr>
        </p:nvSpPr>
        <p:spPr>
          <a:xfrm>
            <a:off x="322262" y="3790414"/>
            <a:ext cx="5291900" cy="825500"/>
          </a:xfrm>
        </p:spPr>
        <p:txBody>
          <a:bodyPr/>
          <a:lstStyle>
            <a:lvl1pPr marL="0" indent="0">
              <a:spcBef>
                <a:spcPts val="0"/>
              </a:spcBef>
              <a:buNone/>
              <a:defRPr sz="1800">
                <a:solidFill>
                  <a:schemeClr val="bg1"/>
                </a:solidFill>
              </a:defRPr>
            </a:lvl1pPr>
          </a:lstStyle>
          <a:p>
            <a:pPr lvl="0"/>
            <a:r>
              <a:rPr lang="en-US" dirty="0"/>
              <a:t>Add subtitle over two lines</a:t>
            </a:r>
            <a:endParaRPr lang="en-GB" dirty="0"/>
          </a:p>
        </p:txBody>
      </p:sp>
      <p:sp>
        <p:nvSpPr>
          <p:cNvPr id="18" name="Text Placeholder 17">
            <a:extLst>
              <a:ext uri="{FF2B5EF4-FFF2-40B4-BE49-F238E27FC236}">
                <a16:creationId xmlns:a16="http://schemas.microsoft.com/office/drawing/2014/main" id="{03DAF770-E44D-4BA1-8DC0-10F1B3BAA4ED}"/>
              </a:ext>
            </a:extLst>
          </p:cNvPr>
          <p:cNvSpPr>
            <a:spLocks noGrp="1"/>
          </p:cNvSpPr>
          <p:nvPr>
            <p:ph type="body" sz="quarter" idx="11" hasCustomPrompt="1"/>
          </p:nvPr>
        </p:nvSpPr>
        <p:spPr>
          <a:xfrm>
            <a:off x="7360460" y="1972320"/>
            <a:ext cx="4509278" cy="3300192"/>
          </a:xfrm>
        </p:spPr>
        <p:txBody>
          <a:bodyPr/>
          <a:lstStyle>
            <a:lvl1pPr marL="0" indent="0">
              <a:buNone/>
              <a:defRPr sz="28000" spc="-1500" baseline="0">
                <a:solidFill>
                  <a:schemeClr val="bg1"/>
                </a:solidFill>
                <a:latin typeface="Arial Black" panose="020B0A04020102020204" pitchFamily="34" charset="0"/>
              </a:defRPr>
            </a:lvl1pPr>
          </a:lstStyle>
          <a:p>
            <a:pPr lvl="0"/>
            <a:r>
              <a:rPr lang="en-US" dirty="0"/>
              <a:t>01</a:t>
            </a:r>
            <a:endParaRPr lang="en-GB" dirty="0"/>
          </a:p>
        </p:txBody>
      </p:sp>
      <p:pic>
        <p:nvPicPr>
          <p:cNvPr id="15" name="Picture 14" descr="A close up of a logo&#10;&#10;Description automatically generated">
            <a:extLst>
              <a:ext uri="{FF2B5EF4-FFF2-40B4-BE49-F238E27FC236}">
                <a16:creationId xmlns:a16="http://schemas.microsoft.com/office/drawing/2014/main" id="{D8108C02-582D-449F-AB09-4A718222274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4208"/>
          <a:stretch/>
        </p:blipFill>
        <p:spPr>
          <a:xfrm>
            <a:off x="10266630" y="0"/>
            <a:ext cx="1925370" cy="2635861"/>
          </a:xfrm>
          <a:prstGeom prst="rect">
            <a:avLst/>
          </a:prstGeom>
        </p:spPr>
      </p:pic>
      <p:grpSp>
        <p:nvGrpSpPr>
          <p:cNvPr id="13" name="Group 12">
            <a:extLst>
              <a:ext uri="{FF2B5EF4-FFF2-40B4-BE49-F238E27FC236}">
                <a16:creationId xmlns:a16="http://schemas.microsoft.com/office/drawing/2014/main" id="{5436EF55-7BC9-411D-A209-0AD25DC30ECC}"/>
              </a:ext>
            </a:extLst>
          </p:cNvPr>
          <p:cNvGrpSpPr/>
          <p:nvPr userDrawn="1"/>
        </p:nvGrpSpPr>
        <p:grpSpPr>
          <a:xfrm>
            <a:off x="0" y="5403941"/>
            <a:ext cx="12228766" cy="1445189"/>
            <a:chOff x="0" y="5403941"/>
            <a:chExt cx="12228766" cy="1445189"/>
          </a:xfrm>
        </p:grpSpPr>
        <p:pic>
          <p:nvPicPr>
            <p:cNvPr id="20" name="Picture 19" descr="A close up of a logo&#10;&#10;Description automatically generated">
              <a:extLst>
                <a:ext uri="{FF2B5EF4-FFF2-40B4-BE49-F238E27FC236}">
                  <a16:creationId xmlns:a16="http://schemas.microsoft.com/office/drawing/2014/main" id="{BF8C038D-AF5D-47C4-BE6A-E3298C645F1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2046" b="5337"/>
            <a:stretch/>
          </p:blipFill>
          <p:spPr>
            <a:xfrm>
              <a:off x="0" y="5403941"/>
              <a:ext cx="10723418" cy="1445189"/>
            </a:xfrm>
            <a:prstGeom prst="rect">
              <a:avLst/>
            </a:prstGeom>
          </p:spPr>
        </p:pic>
        <p:pic>
          <p:nvPicPr>
            <p:cNvPr id="21" name="Picture 20" descr="A close up of a logo&#10;&#10;Description automatically generated">
              <a:extLst>
                <a:ext uri="{FF2B5EF4-FFF2-40B4-BE49-F238E27FC236}">
                  <a16:creationId xmlns:a16="http://schemas.microsoft.com/office/drawing/2014/main" id="{70881715-0917-4F5F-804F-DF0B95F1AB1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7953" r="3" b="5337"/>
            <a:stretch/>
          </p:blipFill>
          <p:spPr>
            <a:xfrm>
              <a:off x="10760362" y="5403941"/>
              <a:ext cx="1468404" cy="1445189"/>
            </a:xfrm>
            <a:prstGeom prst="rect">
              <a:avLst/>
            </a:prstGeom>
          </p:spPr>
        </p:pic>
      </p:grpSp>
    </p:spTree>
    <p:extLst>
      <p:ext uri="{BB962C8B-B14F-4D97-AF65-F5344CB8AC3E}">
        <p14:creationId xmlns:p14="http://schemas.microsoft.com/office/powerpoint/2010/main" val="2905573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2">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C62A3997-3BB9-455A-BB8B-73693264CB5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14" name="Title 13">
            <a:extLst>
              <a:ext uri="{FF2B5EF4-FFF2-40B4-BE49-F238E27FC236}">
                <a16:creationId xmlns:a16="http://schemas.microsoft.com/office/drawing/2014/main" id="{52A92587-3D44-46B6-8BF7-EA879915CDA3}"/>
              </a:ext>
            </a:extLst>
          </p:cNvPr>
          <p:cNvSpPr>
            <a:spLocks noGrp="1"/>
          </p:cNvSpPr>
          <p:nvPr>
            <p:ph type="title" hasCustomPrompt="1"/>
          </p:nvPr>
        </p:nvSpPr>
        <p:spPr>
          <a:xfrm>
            <a:off x="322262" y="1819926"/>
            <a:ext cx="5291900" cy="1632647"/>
          </a:xfrm>
        </p:spPr>
        <p:txBody>
          <a:bodyPr/>
          <a:lstStyle>
            <a:lvl1pPr>
              <a:lnSpc>
                <a:spcPct val="85000"/>
              </a:lnSpc>
              <a:defRPr sz="6500" cap="all" baseline="0">
                <a:solidFill>
                  <a:schemeClr val="bg1"/>
                </a:solidFill>
              </a:defRPr>
            </a:lvl1pPr>
          </a:lstStyle>
          <a:p>
            <a:r>
              <a:rPr lang="en-US" dirty="0"/>
              <a:t>Chapter TWO</a:t>
            </a:r>
            <a:endParaRPr lang="en-GB" dirty="0"/>
          </a:p>
        </p:txBody>
      </p:sp>
      <p:sp>
        <p:nvSpPr>
          <p:cNvPr id="16" name="Text Placeholder 15">
            <a:extLst>
              <a:ext uri="{FF2B5EF4-FFF2-40B4-BE49-F238E27FC236}">
                <a16:creationId xmlns:a16="http://schemas.microsoft.com/office/drawing/2014/main" id="{37FEBA48-BCDC-4227-B842-092CC6E5F59B}"/>
              </a:ext>
            </a:extLst>
          </p:cNvPr>
          <p:cNvSpPr>
            <a:spLocks noGrp="1"/>
          </p:cNvSpPr>
          <p:nvPr>
            <p:ph type="body" sz="quarter" idx="10" hasCustomPrompt="1"/>
          </p:nvPr>
        </p:nvSpPr>
        <p:spPr>
          <a:xfrm>
            <a:off x="322262" y="3790414"/>
            <a:ext cx="5291900" cy="825500"/>
          </a:xfrm>
        </p:spPr>
        <p:txBody>
          <a:bodyPr/>
          <a:lstStyle>
            <a:lvl1pPr marL="0" indent="0">
              <a:spcBef>
                <a:spcPts val="0"/>
              </a:spcBef>
              <a:buNone/>
              <a:defRPr sz="1800">
                <a:solidFill>
                  <a:schemeClr val="bg1"/>
                </a:solidFill>
              </a:defRPr>
            </a:lvl1pPr>
          </a:lstStyle>
          <a:p>
            <a:pPr lvl="0"/>
            <a:r>
              <a:rPr lang="en-US" dirty="0"/>
              <a:t>Add subtitle over two lines</a:t>
            </a:r>
            <a:endParaRPr lang="en-GB" dirty="0"/>
          </a:p>
        </p:txBody>
      </p:sp>
      <p:sp>
        <p:nvSpPr>
          <p:cNvPr id="18" name="Text Placeholder 17">
            <a:extLst>
              <a:ext uri="{FF2B5EF4-FFF2-40B4-BE49-F238E27FC236}">
                <a16:creationId xmlns:a16="http://schemas.microsoft.com/office/drawing/2014/main" id="{03DAF770-E44D-4BA1-8DC0-10F1B3BAA4ED}"/>
              </a:ext>
            </a:extLst>
          </p:cNvPr>
          <p:cNvSpPr>
            <a:spLocks noGrp="1"/>
          </p:cNvSpPr>
          <p:nvPr>
            <p:ph type="body" sz="quarter" idx="11" hasCustomPrompt="1"/>
          </p:nvPr>
        </p:nvSpPr>
        <p:spPr>
          <a:xfrm>
            <a:off x="7360460" y="1972320"/>
            <a:ext cx="4509278" cy="3300192"/>
          </a:xfrm>
        </p:spPr>
        <p:txBody>
          <a:bodyPr/>
          <a:lstStyle>
            <a:lvl1pPr marL="0" indent="0">
              <a:buNone/>
              <a:defRPr sz="28000" spc="-1500" baseline="0">
                <a:solidFill>
                  <a:schemeClr val="bg1"/>
                </a:solidFill>
                <a:latin typeface="Arial Black" panose="020B0A04020102020204" pitchFamily="34" charset="0"/>
              </a:defRPr>
            </a:lvl1pPr>
          </a:lstStyle>
          <a:p>
            <a:pPr lvl="0"/>
            <a:r>
              <a:rPr lang="en-US" dirty="0"/>
              <a:t>02</a:t>
            </a:r>
            <a:endParaRPr lang="en-GB" dirty="0"/>
          </a:p>
        </p:txBody>
      </p:sp>
      <p:pic>
        <p:nvPicPr>
          <p:cNvPr id="15" name="Picture 14" descr="A close up of a logo&#10;&#10;Description automatically generated">
            <a:extLst>
              <a:ext uri="{FF2B5EF4-FFF2-40B4-BE49-F238E27FC236}">
                <a16:creationId xmlns:a16="http://schemas.microsoft.com/office/drawing/2014/main" id="{D8108C02-582D-449F-AB09-4A718222274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4208"/>
          <a:stretch/>
        </p:blipFill>
        <p:spPr>
          <a:xfrm>
            <a:off x="10266630" y="0"/>
            <a:ext cx="1925370" cy="2635861"/>
          </a:xfrm>
          <a:prstGeom prst="rect">
            <a:avLst/>
          </a:prstGeom>
        </p:spPr>
      </p:pic>
      <p:grpSp>
        <p:nvGrpSpPr>
          <p:cNvPr id="10" name="Group 9">
            <a:extLst>
              <a:ext uri="{FF2B5EF4-FFF2-40B4-BE49-F238E27FC236}">
                <a16:creationId xmlns:a16="http://schemas.microsoft.com/office/drawing/2014/main" id="{BA4839B5-99D8-41E8-9398-A0A1C24BF997}"/>
              </a:ext>
            </a:extLst>
          </p:cNvPr>
          <p:cNvGrpSpPr/>
          <p:nvPr userDrawn="1"/>
        </p:nvGrpSpPr>
        <p:grpSpPr>
          <a:xfrm>
            <a:off x="0" y="5403941"/>
            <a:ext cx="12228766" cy="1445189"/>
            <a:chOff x="0" y="5403941"/>
            <a:chExt cx="12228766" cy="1445189"/>
          </a:xfrm>
        </p:grpSpPr>
        <p:pic>
          <p:nvPicPr>
            <p:cNvPr id="11" name="Picture 10" descr="A close up of a logo&#10;&#10;Description automatically generated">
              <a:extLst>
                <a:ext uri="{FF2B5EF4-FFF2-40B4-BE49-F238E27FC236}">
                  <a16:creationId xmlns:a16="http://schemas.microsoft.com/office/drawing/2014/main" id="{1C9607D0-5657-4AE4-A1F3-22EB3B4418A7}"/>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2046" b="5337"/>
            <a:stretch/>
          </p:blipFill>
          <p:spPr>
            <a:xfrm>
              <a:off x="0" y="5403941"/>
              <a:ext cx="10723418" cy="1445189"/>
            </a:xfrm>
            <a:prstGeom prst="rect">
              <a:avLst/>
            </a:prstGeom>
          </p:spPr>
        </p:pic>
        <p:pic>
          <p:nvPicPr>
            <p:cNvPr id="12" name="Picture 11" descr="A close up of a logo&#10;&#10;Description automatically generated">
              <a:extLst>
                <a:ext uri="{FF2B5EF4-FFF2-40B4-BE49-F238E27FC236}">
                  <a16:creationId xmlns:a16="http://schemas.microsoft.com/office/drawing/2014/main" id="{FD4D6B72-B4AA-42FC-A73F-7B31D2EF36D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7953" r="3" b="5337"/>
            <a:stretch/>
          </p:blipFill>
          <p:spPr>
            <a:xfrm>
              <a:off x="10760362" y="5403941"/>
              <a:ext cx="1468404" cy="1445189"/>
            </a:xfrm>
            <a:prstGeom prst="rect">
              <a:avLst/>
            </a:prstGeom>
          </p:spPr>
        </p:pic>
      </p:grpSp>
    </p:spTree>
    <p:extLst>
      <p:ext uri="{BB962C8B-B14F-4D97-AF65-F5344CB8AC3E}">
        <p14:creationId xmlns:p14="http://schemas.microsoft.com/office/powerpoint/2010/main" val="2907888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3">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6888988-0511-444C-BCDE-04A91B3010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14" name="Title 13">
            <a:extLst>
              <a:ext uri="{FF2B5EF4-FFF2-40B4-BE49-F238E27FC236}">
                <a16:creationId xmlns:a16="http://schemas.microsoft.com/office/drawing/2014/main" id="{52A92587-3D44-46B6-8BF7-EA879915CDA3}"/>
              </a:ext>
            </a:extLst>
          </p:cNvPr>
          <p:cNvSpPr>
            <a:spLocks noGrp="1"/>
          </p:cNvSpPr>
          <p:nvPr>
            <p:ph type="title" hasCustomPrompt="1"/>
          </p:nvPr>
        </p:nvSpPr>
        <p:spPr>
          <a:xfrm>
            <a:off x="322262" y="1819926"/>
            <a:ext cx="5291900" cy="1632647"/>
          </a:xfrm>
        </p:spPr>
        <p:txBody>
          <a:bodyPr/>
          <a:lstStyle>
            <a:lvl1pPr>
              <a:lnSpc>
                <a:spcPct val="85000"/>
              </a:lnSpc>
              <a:defRPr sz="6500" cap="all" baseline="0">
                <a:solidFill>
                  <a:schemeClr val="bg1"/>
                </a:solidFill>
              </a:defRPr>
            </a:lvl1pPr>
          </a:lstStyle>
          <a:p>
            <a:r>
              <a:rPr lang="en-US" dirty="0"/>
              <a:t>Chapter THREE</a:t>
            </a:r>
            <a:endParaRPr lang="en-GB" dirty="0"/>
          </a:p>
        </p:txBody>
      </p:sp>
      <p:sp>
        <p:nvSpPr>
          <p:cNvPr id="16" name="Text Placeholder 15">
            <a:extLst>
              <a:ext uri="{FF2B5EF4-FFF2-40B4-BE49-F238E27FC236}">
                <a16:creationId xmlns:a16="http://schemas.microsoft.com/office/drawing/2014/main" id="{37FEBA48-BCDC-4227-B842-092CC6E5F59B}"/>
              </a:ext>
            </a:extLst>
          </p:cNvPr>
          <p:cNvSpPr>
            <a:spLocks noGrp="1"/>
          </p:cNvSpPr>
          <p:nvPr>
            <p:ph type="body" sz="quarter" idx="10" hasCustomPrompt="1"/>
          </p:nvPr>
        </p:nvSpPr>
        <p:spPr>
          <a:xfrm>
            <a:off x="322262" y="3790414"/>
            <a:ext cx="5291900" cy="825500"/>
          </a:xfrm>
        </p:spPr>
        <p:txBody>
          <a:bodyPr/>
          <a:lstStyle>
            <a:lvl1pPr marL="0" indent="0">
              <a:spcBef>
                <a:spcPts val="0"/>
              </a:spcBef>
              <a:buNone/>
              <a:defRPr sz="1800">
                <a:solidFill>
                  <a:schemeClr val="bg1"/>
                </a:solidFill>
              </a:defRPr>
            </a:lvl1pPr>
          </a:lstStyle>
          <a:p>
            <a:pPr lvl="0"/>
            <a:r>
              <a:rPr lang="en-US" dirty="0"/>
              <a:t>Add subtitle over two lines</a:t>
            </a:r>
            <a:endParaRPr lang="en-GB" dirty="0"/>
          </a:p>
        </p:txBody>
      </p:sp>
      <p:sp>
        <p:nvSpPr>
          <p:cNvPr id="18" name="Text Placeholder 17">
            <a:extLst>
              <a:ext uri="{FF2B5EF4-FFF2-40B4-BE49-F238E27FC236}">
                <a16:creationId xmlns:a16="http://schemas.microsoft.com/office/drawing/2014/main" id="{03DAF770-E44D-4BA1-8DC0-10F1B3BAA4ED}"/>
              </a:ext>
            </a:extLst>
          </p:cNvPr>
          <p:cNvSpPr>
            <a:spLocks noGrp="1"/>
          </p:cNvSpPr>
          <p:nvPr>
            <p:ph type="body" sz="quarter" idx="11" hasCustomPrompt="1"/>
          </p:nvPr>
        </p:nvSpPr>
        <p:spPr>
          <a:xfrm>
            <a:off x="7360460" y="1972320"/>
            <a:ext cx="4509278" cy="3300192"/>
          </a:xfrm>
        </p:spPr>
        <p:txBody>
          <a:bodyPr/>
          <a:lstStyle>
            <a:lvl1pPr marL="0" indent="0">
              <a:buNone/>
              <a:defRPr sz="28000" spc="-1500" baseline="0">
                <a:solidFill>
                  <a:schemeClr val="bg1"/>
                </a:solidFill>
                <a:latin typeface="Arial Black" panose="020B0A04020102020204" pitchFamily="34" charset="0"/>
              </a:defRPr>
            </a:lvl1pPr>
          </a:lstStyle>
          <a:p>
            <a:pPr lvl="0"/>
            <a:r>
              <a:rPr lang="en-US" dirty="0"/>
              <a:t>03</a:t>
            </a:r>
            <a:endParaRPr lang="en-GB" dirty="0"/>
          </a:p>
        </p:txBody>
      </p:sp>
      <p:pic>
        <p:nvPicPr>
          <p:cNvPr id="15" name="Picture 14" descr="A close up of a logo&#10;&#10;Description automatically generated">
            <a:extLst>
              <a:ext uri="{FF2B5EF4-FFF2-40B4-BE49-F238E27FC236}">
                <a16:creationId xmlns:a16="http://schemas.microsoft.com/office/drawing/2014/main" id="{D8108C02-582D-449F-AB09-4A718222274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4208"/>
          <a:stretch/>
        </p:blipFill>
        <p:spPr>
          <a:xfrm>
            <a:off x="10266630" y="0"/>
            <a:ext cx="1925370" cy="2635861"/>
          </a:xfrm>
          <a:prstGeom prst="rect">
            <a:avLst/>
          </a:prstGeom>
        </p:spPr>
      </p:pic>
      <p:grpSp>
        <p:nvGrpSpPr>
          <p:cNvPr id="10" name="Group 9">
            <a:extLst>
              <a:ext uri="{FF2B5EF4-FFF2-40B4-BE49-F238E27FC236}">
                <a16:creationId xmlns:a16="http://schemas.microsoft.com/office/drawing/2014/main" id="{23BB4471-9467-47E2-84CE-338212568BDF}"/>
              </a:ext>
            </a:extLst>
          </p:cNvPr>
          <p:cNvGrpSpPr/>
          <p:nvPr userDrawn="1"/>
        </p:nvGrpSpPr>
        <p:grpSpPr>
          <a:xfrm>
            <a:off x="0" y="5403941"/>
            <a:ext cx="12228766" cy="1445189"/>
            <a:chOff x="0" y="5403941"/>
            <a:chExt cx="12228766" cy="1445189"/>
          </a:xfrm>
        </p:grpSpPr>
        <p:pic>
          <p:nvPicPr>
            <p:cNvPr id="11" name="Picture 10" descr="A close up of a logo&#10;&#10;Description automatically generated">
              <a:extLst>
                <a:ext uri="{FF2B5EF4-FFF2-40B4-BE49-F238E27FC236}">
                  <a16:creationId xmlns:a16="http://schemas.microsoft.com/office/drawing/2014/main" id="{00043C00-DFF0-4A33-BCEA-A0CB42D872E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2046" b="5337"/>
            <a:stretch/>
          </p:blipFill>
          <p:spPr>
            <a:xfrm>
              <a:off x="0" y="5403941"/>
              <a:ext cx="10723418" cy="1445189"/>
            </a:xfrm>
            <a:prstGeom prst="rect">
              <a:avLst/>
            </a:prstGeom>
          </p:spPr>
        </p:pic>
        <p:pic>
          <p:nvPicPr>
            <p:cNvPr id="12" name="Picture 11" descr="A close up of a logo&#10;&#10;Description automatically generated">
              <a:extLst>
                <a:ext uri="{FF2B5EF4-FFF2-40B4-BE49-F238E27FC236}">
                  <a16:creationId xmlns:a16="http://schemas.microsoft.com/office/drawing/2014/main" id="{9ABB9D8A-1013-46BC-9DA9-731AC04ACB7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7953" r="3" b="5337"/>
            <a:stretch/>
          </p:blipFill>
          <p:spPr>
            <a:xfrm>
              <a:off x="10760362" y="5403941"/>
              <a:ext cx="1468404" cy="1445189"/>
            </a:xfrm>
            <a:prstGeom prst="rect">
              <a:avLst/>
            </a:prstGeom>
          </p:spPr>
        </p:pic>
      </p:grpSp>
    </p:spTree>
    <p:extLst>
      <p:ext uri="{BB962C8B-B14F-4D97-AF65-F5344CB8AC3E}">
        <p14:creationId xmlns:p14="http://schemas.microsoft.com/office/powerpoint/2010/main" val="2311426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4">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AB21B6A0-C02E-4F1B-8771-BD21653867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14" name="Title 13">
            <a:extLst>
              <a:ext uri="{FF2B5EF4-FFF2-40B4-BE49-F238E27FC236}">
                <a16:creationId xmlns:a16="http://schemas.microsoft.com/office/drawing/2014/main" id="{52A92587-3D44-46B6-8BF7-EA879915CDA3}"/>
              </a:ext>
            </a:extLst>
          </p:cNvPr>
          <p:cNvSpPr>
            <a:spLocks noGrp="1"/>
          </p:cNvSpPr>
          <p:nvPr>
            <p:ph type="title" hasCustomPrompt="1"/>
          </p:nvPr>
        </p:nvSpPr>
        <p:spPr>
          <a:xfrm>
            <a:off x="322262" y="1819926"/>
            <a:ext cx="5291900" cy="1632647"/>
          </a:xfrm>
        </p:spPr>
        <p:txBody>
          <a:bodyPr/>
          <a:lstStyle>
            <a:lvl1pPr>
              <a:lnSpc>
                <a:spcPct val="85000"/>
              </a:lnSpc>
              <a:defRPr sz="6500" cap="all" baseline="0">
                <a:solidFill>
                  <a:schemeClr val="bg1"/>
                </a:solidFill>
              </a:defRPr>
            </a:lvl1pPr>
          </a:lstStyle>
          <a:p>
            <a:r>
              <a:rPr lang="en-US" dirty="0"/>
              <a:t>Chapter FOUR</a:t>
            </a:r>
            <a:endParaRPr lang="en-GB" dirty="0"/>
          </a:p>
        </p:txBody>
      </p:sp>
      <p:sp>
        <p:nvSpPr>
          <p:cNvPr id="16" name="Text Placeholder 15">
            <a:extLst>
              <a:ext uri="{FF2B5EF4-FFF2-40B4-BE49-F238E27FC236}">
                <a16:creationId xmlns:a16="http://schemas.microsoft.com/office/drawing/2014/main" id="{37FEBA48-BCDC-4227-B842-092CC6E5F59B}"/>
              </a:ext>
            </a:extLst>
          </p:cNvPr>
          <p:cNvSpPr>
            <a:spLocks noGrp="1"/>
          </p:cNvSpPr>
          <p:nvPr>
            <p:ph type="body" sz="quarter" idx="10" hasCustomPrompt="1"/>
          </p:nvPr>
        </p:nvSpPr>
        <p:spPr>
          <a:xfrm>
            <a:off x="322262" y="3790414"/>
            <a:ext cx="5291900" cy="825500"/>
          </a:xfrm>
        </p:spPr>
        <p:txBody>
          <a:bodyPr/>
          <a:lstStyle>
            <a:lvl1pPr marL="0" indent="0">
              <a:spcBef>
                <a:spcPts val="0"/>
              </a:spcBef>
              <a:buNone/>
              <a:defRPr sz="1800">
                <a:solidFill>
                  <a:schemeClr val="bg1"/>
                </a:solidFill>
              </a:defRPr>
            </a:lvl1pPr>
          </a:lstStyle>
          <a:p>
            <a:pPr lvl="0"/>
            <a:r>
              <a:rPr lang="en-US" dirty="0"/>
              <a:t>Add subtitle over two lines</a:t>
            </a:r>
            <a:endParaRPr lang="en-GB" dirty="0"/>
          </a:p>
        </p:txBody>
      </p:sp>
      <p:sp>
        <p:nvSpPr>
          <p:cNvPr id="18" name="Text Placeholder 17">
            <a:extLst>
              <a:ext uri="{FF2B5EF4-FFF2-40B4-BE49-F238E27FC236}">
                <a16:creationId xmlns:a16="http://schemas.microsoft.com/office/drawing/2014/main" id="{03DAF770-E44D-4BA1-8DC0-10F1B3BAA4ED}"/>
              </a:ext>
            </a:extLst>
          </p:cNvPr>
          <p:cNvSpPr>
            <a:spLocks noGrp="1"/>
          </p:cNvSpPr>
          <p:nvPr>
            <p:ph type="body" sz="quarter" idx="11" hasCustomPrompt="1"/>
          </p:nvPr>
        </p:nvSpPr>
        <p:spPr>
          <a:xfrm>
            <a:off x="7360460" y="1972320"/>
            <a:ext cx="4509278" cy="3300192"/>
          </a:xfrm>
        </p:spPr>
        <p:txBody>
          <a:bodyPr/>
          <a:lstStyle>
            <a:lvl1pPr marL="0" indent="0">
              <a:buNone/>
              <a:defRPr sz="28000" spc="-1500" baseline="0">
                <a:solidFill>
                  <a:schemeClr val="bg1"/>
                </a:solidFill>
                <a:latin typeface="Arial Black" panose="020B0A04020102020204" pitchFamily="34" charset="0"/>
              </a:defRPr>
            </a:lvl1pPr>
          </a:lstStyle>
          <a:p>
            <a:pPr lvl="0"/>
            <a:r>
              <a:rPr lang="en-US" dirty="0"/>
              <a:t>04</a:t>
            </a:r>
            <a:endParaRPr lang="en-GB" dirty="0"/>
          </a:p>
        </p:txBody>
      </p:sp>
      <p:pic>
        <p:nvPicPr>
          <p:cNvPr id="15" name="Picture 14" descr="A close up of a logo&#10;&#10;Description automatically generated">
            <a:extLst>
              <a:ext uri="{FF2B5EF4-FFF2-40B4-BE49-F238E27FC236}">
                <a16:creationId xmlns:a16="http://schemas.microsoft.com/office/drawing/2014/main" id="{D8108C02-582D-449F-AB09-4A718222274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4208"/>
          <a:stretch/>
        </p:blipFill>
        <p:spPr>
          <a:xfrm>
            <a:off x="10266630" y="0"/>
            <a:ext cx="1925370" cy="2635861"/>
          </a:xfrm>
          <a:prstGeom prst="rect">
            <a:avLst/>
          </a:prstGeom>
        </p:spPr>
      </p:pic>
      <p:grpSp>
        <p:nvGrpSpPr>
          <p:cNvPr id="10" name="Group 9">
            <a:extLst>
              <a:ext uri="{FF2B5EF4-FFF2-40B4-BE49-F238E27FC236}">
                <a16:creationId xmlns:a16="http://schemas.microsoft.com/office/drawing/2014/main" id="{DF3D130F-9282-4AFC-91D9-1BC6E226BB48}"/>
              </a:ext>
            </a:extLst>
          </p:cNvPr>
          <p:cNvGrpSpPr/>
          <p:nvPr userDrawn="1"/>
        </p:nvGrpSpPr>
        <p:grpSpPr>
          <a:xfrm>
            <a:off x="0" y="5403941"/>
            <a:ext cx="12228766" cy="1445189"/>
            <a:chOff x="0" y="5403941"/>
            <a:chExt cx="12228766" cy="1445189"/>
          </a:xfrm>
        </p:grpSpPr>
        <p:pic>
          <p:nvPicPr>
            <p:cNvPr id="11" name="Picture 10" descr="A close up of a logo&#10;&#10;Description automatically generated">
              <a:extLst>
                <a:ext uri="{FF2B5EF4-FFF2-40B4-BE49-F238E27FC236}">
                  <a16:creationId xmlns:a16="http://schemas.microsoft.com/office/drawing/2014/main" id="{F4399BD0-61FD-4B9A-95A6-9B9B95EDED1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2046" b="5337"/>
            <a:stretch/>
          </p:blipFill>
          <p:spPr>
            <a:xfrm>
              <a:off x="0" y="5403941"/>
              <a:ext cx="10723418" cy="1445189"/>
            </a:xfrm>
            <a:prstGeom prst="rect">
              <a:avLst/>
            </a:prstGeom>
          </p:spPr>
        </p:pic>
        <p:pic>
          <p:nvPicPr>
            <p:cNvPr id="12" name="Picture 11" descr="A close up of a logo&#10;&#10;Description automatically generated">
              <a:extLst>
                <a:ext uri="{FF2B5EF4-FFF2-40B4-BE49-F238E27FC236}">
                  <a16:creationId xmlns:a16="http://schemas.microsoft.com/office/drawing/2014/main" id="{2C2A9C46-D411-4215-8F9C-20EB91A2D32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7953" r="3" b="5337"/>
            <a:stretch/>
          </p:blipFill>
          <p:spPr>
            <a:xfrm>
              <a:off x="10760362" y="5403941"/>
              <a:ext cx="1468404" cy="1445189"/>
            </a:xfrm>
            <a:prstGeom prst="rect">
              <a:avLst/>
            </a:prstGeom>
          </p:spPr>
        </p:pic>
      </p:grpSp>
    </p:spTree>
    <p:extLst>
      <p:ext uri="{BB962C8B-B14F-4D97-AF65-F5344CB8AC3E}">
        <p14:creationId xmlns:p14="http://schemas.microsoft.com/office/powerpoint/2010/main" val="1429342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5">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3EFEAF97-976F-40FE-8200-218FA9867D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14" name="Title 13">
            <a:extLst>
              <a:ext uri="{FF2B5EF4-FFF2-40B4-BE49-F238E27FC236}">
                <a16:creationId xmlns:a16="http://schemas.microsoft.com/office/drawing/2014/main" id="{52A92587-3D44-46B6-8BF7-EA879915CDA3}"/>
              </a:ext>
            </a:extLst>
          </p:cNvPr>
          <p:cNvSpPr>
            <a:spLocks noGrp="1"/>
          </p:cNvSpPr>
          <p:nvPr>
            <p:ph type="title" hasCustomPrompt="1"/>
          </p:nvPr>
        </p:nvSpPr>
        <p:spPr>
          <a:xfrm>
            <a:off x="322262" y="1819926"/>
            <a:ext cx="5291900" cy="1632647"/>
          </a:xfrm>
        </p:spPr>
        <p:txBody>
          <a:bodyPr/>
          <a:lstStyle>
            <a:lvl1pPr>
              <a:lnSpc>
                <a:spcPct val="85000"/>
              </a:lnSpc>
              <a:defRPr sz="6500" cap="all" baseline="0">
                <a:solidFill>
                  <a:schemeClr val="bg1"/>
                </a:solidFill>
              </a:defRPr>
            </a:lvl1pPr>
          </a:lstStyle>
          <a:p>
            <a:r>
              <a:rPr lang="en-US" dirty="0"/>
              <a:t>Chapter FIVE</a:t>
            </a:r>
            <a:endParaRPr lang="en-GB" dirty="0"/>
          </a:p>
        </p:txBody>
      </p:sp>
      <p:sp>
        <p:nvSpPr>
          <p:cNvPr id="16" name="Text Placeholder 15">
            <a:extLst>
              <a:ext uri="{FF2B5EF4-FFF2-40B4-BE49-F238E27FC236}">
                <a16:creationId xmlns:a16="http://schemas.microsoft.com/office/drawing/2014/main" id="{37FEBA48-BCDC-4227-B842-092CC6E5F59B}"/>
              </a:ext>
            </a:extLst>
          </p:cNvPr>
          <p:cNvSpPr>
            <a:spLocks noGrp="1"/>
          </p:cNvSpPr>
          <p:nvPr>
            <p:ph type="body" sz="quarter" idx="10" hasCustomPrompt="1"/>
          </p:nvPr>
        </p:nvSpPr>
        <p:spPr>
          <a:xfrm>
            <a:off x="322262" y="3790414"/>
            <a:ext cx="5291900" cy="825500"/>
          </a:xfrm>
        </p:spPr>
        <p:txBody>
          <a:bodyPr/>
          <a:lstStyle>
            <a:lvl1pPr marL="0" indent="0">
              <a:spcBef>
                <a:spcPts val="0"/>
              </a:spcBef>
              <a:buNone/>
              <a:defRPr sz="1800">
                <a:solidFill>
                  <a:schemeClr val="bg1"/>
                </a:solidFill>
              </a:defRPr>
            </a:lvl1pPr>
          </a:lstStyle>
          <a:p>
            <a:pPr lvl="0"/>
            <a:r>
              <a:rPr lang="en-US" dirty="0"/>
              <a:t>Add subtitle over two lines</a:t>
            </a:r>
            <a:endParaRPr lang="en-GB" dirty="0"/>
          </a:p>
        </p:txBody>
      </p:sp>
      <p:sp>
        <p:nvSpPr>
          <p:cNvPr id="18" name="Text Placeholder 17">
            <a:extLst>
              <a:ext uri="{FF2B5EF4-FFF2-40B4-BE49-F238E27FC236}">
                <a16:creationId xmlns:a16="http://schemas.microsoft.com/office/drawing/2014/main" id="{03DAF770-E44D-4BA1-8DC0-10F1B3BAA4ED}"/>
              </a:ext>
            </a:extLst>
          </p:cNvPr>
          <p:cNvSpPr>
            <a:spLocks noGrp="1"/>
          </p:cNvSpPr>
          <p:nvPr>
            <p:ph type="body" sz="quarter" idx="11" hasCustomPrompt="1"/>
          </p:nvPr>
        </p:nvSpPr>
        <p:spPr>
          <a:xfrm>
            <a:off x="7360460" y="1972320"/>
            <a:ext cx="4509278" cy="3300192"/>
          </a:xfrm>
        </p:spPr>
        <p:txBody>
          <a:bodyPr/>
          <a:lstStyle>
            <a:lvl1pPr marL="0" indent="0">
              <a:buNone/>
              <a:defRPr sz="28000" spc="-1500" baseline="0">
                <a:solidFill>
                  <a:schemeClr val="bg1"/>
                </a:solidFill>
                <a:latin typeface="Arial Black" panose="020B0A04020102020204" pitchFamily="34" charset="0"/>
              </a:defRPr>
            </a:lvl1pPr>
          </a:lstStyle>
          <a:p>
            <a:pPr lvl="0"/>
            <a:r>
              <a:rPr lang="en-US" dirty="0"/>
              <a:t>05</a:t>
            </a:r>
            <a:endParaRPr lang="en-GB" dirty="0"/>
          </a:p>
        </p:txBody>
      </p:sp>
      <p:pic>
        <p:nvPicPr>
          <p:cNvPr id="15" name="Picture 14" descr="A close up of a logo&#10;&#10;Description automatically generated">
            <a:extLst>
              <a:ext uri="{FF2B5EF4-FFF2-40B4-BE49-F238E27FC236}">
                <a16:creationId xmlns:a16="http://schemas.microsoft.com/office/drawing/2014/main" id="{D8108C02-582D-449F-AB09-4A718222274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4208"/>
          <a:stretch/>
        </p:blipFill>
        <p:spPr>
          <a:xfrm>
            <a:off x="10266630" y="0"/>
            <a:ext cx="1925370" cy="2635861"/>
          </a:xfrm>
          <a:prstGeom prst="rect">
            <a:avLst/>
          </a:prstGeom>
        </p:spPr>
      </p:pic>
      <p:grpSp>
        <p:nvGrpSpPr>
          <p:cNvPr id="10" name="Group 9">
            <a:extLst>
              <a:ext uri="{FF2B5EF4-FFF2-40B4-BE49-F238E27FC236}">
                <a16:creationId xmlns:a16="http://schemas.microsoft.com/office/drawing/2014/main" id="{EAB2D1D9-CC78-451A-9365-AFAD7953E8C9}"/>
              </a:ext>
            </a:extLst>
          </p:cNvPr>
          <p:cNvGrpSpPr/>
          <p:nvPr userDrawn="1"/>
        </p:nvGrpSpPr>
        <p:grpSpPr>
          <a:xfrm>
            <a:off x="0" y="5403941"/>
            <a:ext cx="12228766" cy="1445189"/>
            <a:chOff x="0" y="5403941"/>
            <a:chExt cx="12228766" cy="1445189"/>
          </a:xfrm>
        </p:grpSpPr>
        <p:pic>
          <p:nvPicPr>
            <p:cNvPr id="11" name="Picture 10" descr="A close up of a logo&#10;&#10;Description automatically generated">
              <a:extLst>
                <a:ext uri="{FF2B5EF4-FFF2-40B4-BE49-F238E27FC236}">
                  <a16:creationId xmlns:a16="http://schemas.microsoft.com/office/drawing/2014/main" id="{4CA717EC-EA23-4B01-B705-7BF43454E46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2046" b="5337"/>
            <a:stretch/>
          </p:blipFill>
          <p:spPr>
            <a:xfrm>
              <a:off x="0" y="5403941"/>
              <a:ext cx="10723418" cy="1445189"/>
            </a:xfrm>
            <a:prstGeom prst="rect">
              <a:avLst/>
            </a:prstGeom>
          </p:spPr>
        </p:pic>
        <p:pic>
          <p:nvPicPr>
            <p:cNvPr id="12" name="Picture 11" descr="A close up of a logo&#10;&#10;Description automatically generated">
              <a:extLst>
                <a:ext uri="{FF2B5EF4-FFF2-40B4-BE49-F238E27FC236}">
                  <a16:creationId xmlns:a16="http://schemas.microsoft.com/office/drawing/2014/main" id="{2B270524-4DAD-42D8-A01E-E3EB1669406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7953" r="3" b="5337"/>
            <a:stretch/>
          </p:blipFill>
          <p:spPr>
            <a:xfrm>
              <a:off x="10760362" y="5403941"/>
              <a:ext cx="1468404" cy="1445189"/>
            </a:xfrm>
            <a:prstGeom prst="rect">
              <a:avLst/>
            </a:prstGeom>
          </p:spPr>
        </p:pic>
      </p:grpSp>
    </p:spTree>
    <p:extLst>
      <p:ext uri="{BB962C8B-B14F-4D97-AF65-F5344CB8AC3E}">
        <p14:creationId xmlns:p14="http://schemas.microsoft.com/office/powerpoint/2010/main" val="112120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6">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3CDCE437-E0AD-4EC0-A486-96ACAEDBB73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90"/>
            <a:ext cx="12192000" cy="6857810"/>
          </a:xfrm>
          <a:prstGeom prst="rect">
            <a:avLst/>
          </a:prstGeom>
        </p:spPr>
      </p:pic>
      <p:sp>
        <p:nvSpPr>
          <p:cNvPr id="14" name="Title 13">
            <a:extLst>
              <a:ext uri="{FF2B5EF4-FFF2-40B4-BE49-F238E27FC236}">
                <a16:creationId xmlns:a16="http://schemas.microsoft.com/office/drawing/2014/main" id="{52A92587-3D44-46B6-8BF7-EA879915CDA3}"/>
              </a:ext>
            </a:extLst>
          </p:cNvPr>
          <p:cNvSpPr>
            <a:spLocks noGrp="1"/>
          </p:cNvSpPr>
          <p:nvPr>
            <p:ph type="title" hasCustomPrompt="1"/>
          </p:nvPr>
        </p:nvSpPr>
        <p:spPr>
          <a:xfrm>
            <a:off x="322262" y="1819926"/>
            <a:ext cx="5291900" cy="1632647"/>
          </a:xfrm>
        </p:spPr>
        <p:txBody>
          <a:bodyPr/>
          <a:lstStyle>
            <a:lvl1pPr>
              <a:lnSpc>
                <a:spcPct val="85000"/>
              </a:lnSpc>
              <a:defRPr sz="6500" cap="all" baseline="0">
                <a:solidFill>
                  <a:schemeClr val="bg1"/>
                </a:solidFill>
              </a:defRPr>
            </a:lvl1pPr>
          </a:lstStyle>
          <a:p>
            <a:r>
              <a:rPr lang="en-US" dirty="0"/>
              <a:t>Chapter SIX</a:t>
            </a:r>
            <a:endParaRPr lang="en-GB" dirty="0"/>
          </a:p>
        </p:txBody>
      </p:sp>
      <p:sp>
        <p:nvSpPr>
          <p:cNvPr id="16" name="Text Placeholder 15">
            <a:extLst>
              <a:ext uri="{FF2B5EF4-FFF2-40B4-BE49-F238E27FC236}">
                <a16:creationId xmlns:a16="http://schemas.microsoft.com/office/drawing/2014/main" id="{37FEBA48-BCDC-4227-B842-092CC6E5F59B}"/>
              </a:ext>
            </a:extLst>
          </p:cNvPr>
          <p:cNvSpPr>
            <a:spLocks noGrp="1"/>
          </p:cNvSpPr>
          <p:nvPr>
            <p:ph type="body" sz="quarter" idx="10" hasCustomPrompt="1"/>
          </p:nvPr>
        </p:nvSpPr>
        <p:spPr>
          <a:xfrm>
            <a:off x="322262" y="3790414"/>
            <a:ext cx="5291900" cy="825500"/>
          </a:xfrm>
        </p:spPr>
        <p:txBody>
          <a:bodyPr/>
          <a:lstStyle>
            <a:lvl1pPr marL="0" indent="0">
              <a:spcBef>
                <a:spcPts val="0"/>
              </a:spcBef>
              <a:buNone/>
              <a:defRPr sz="1800">
                <a:solidFill>
                  <a:schemeClr val="bg1"/>
                </a:solidFill>
              </a:defRPr>
            </a:lvl1pPr>
          </a:lstStyle>
          <a:p>
            <a:pPr lvl="0"/>
            <a:r>
              <a:rPr lang="en-US" dirty="0"/>
              <a:t>Add subtitle over two lines</a:t>
            </a:r>
            <a:endParaRPr lang="en-GB" dirty="0"/>
          </a:p>
        </p:txBody>
      </p:sp>
      <p:sp>
        <p:nvSpPr>
          <p:cNvPr id="18" name="Text Placeholder 17">
            <a:extLst>
              <a:ext uri="{FF2B5EF4-FFF2-40B4-BE49-F238E27FC236}">
                <a16:creationId xmlns:a16="http://schemas.microsoft.com/office/drawing/2014/main" id="{03DAF770-E44D-4BA1-8DC0-10F1B3BAA4ED}"/>
              </a:ext>
            </a:extLst>
          </p:cNvPr>
          <p:cNvSpPr>
            <a:spLocks noGrp="1"/>
          </p:cNvSpPr>
          <p:nvPr>
            <p:ph type="body" sz="quarter" idx="11" hasCustomPrompt="1"/>
          </p:nvPr>
        </p:nvSpPr>
        <p:spPr>
          <a:xfrm>
            <a:off x="7360460" y="1972320"/>
            <a:ext cx="4509278" cy="3300192"/>
          </a:xfrm>
        </p:spPr>
        <p:txBody>
          <a:bodyPr/>
          <a:lstStyle>
            <a:lvl1pPr marL="0" indent="0">
              <a:buNone/>
              <a:defRPr sz="28000" spc="-1500" baseline="0">
                <a:solidFill>
                  <a:schemeClr val="bg1"/>
                </a:solidFill>
                <a:latin typeface="Arial Black" panose="020B0A04020102020204" pitchFamily="34" charset="0"/>
              </a:defRPr>
            </a:lvl1pPr>
          </a:lstStyle>
          <a:p>
            <a:pPr lvl="0"/>
            <a:r>
              <a:rPr lang="en-US" dirty="0"/>
              <a:t>06</a:t>
            </a:r>
            <a:endParaRPr lang="en-GB" dirty="0"/>
          </a:p>
        </p:txBody>
      </p:sp>
      <p:pic>
        <p:nvPicPr>
          <p:cNvPr id="15" name="Picture 14" descr="A close up of a logo&#10;&#10;Description automatically generated">
            <a:extLst>
              <a:ext uri="{FF2B5EF4-FFF2-40B4-BE49-F238E27FC236}">
                <a16:creationId xmlns:a16="http://schemas.microsoft.com/office/drawing/2014/main" id="{D8108C02-582D-449F-AB09-4A718222274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4208"/>
          <a:stretch/>
        </p:blipFill>
        <p:spPr>
          <a:xfrm>
            <a:off x="10266630" y="0"/>
            <a:ext cx="1925370" cy="2635861"/>
          </a:xfrm>
          <a:prstGeom prst="rect">
            <a:avLst/>
          </a:prstGeom>
        </p:spPr>
      </p:pic>
      <p:grpSp>
        <p:nvGrpSpPr>
          <p:cNvPr id="10" name="Group 9">
            <a:extLst>
              <a:ext uri="{FF2B5EF4-FFF2-40B4-BE49-F238E27FC236}">
                <a16:creationId xmlns:a16="http://schemas.microsoft.com/office/drawing/2014/main" id="{4ED84A7D-E776-4F62-A17F-9789664FC69D}"/>
              </a:ext>
            </a:extLst>
          </p:cNvPr>
          <p:cNvGrpSpPr/>
          <p:nvPr userDrawn="1"/>
        </p:nvGrpSpPr>
        <p:grpSpPr>
          <a:xfrm>
            <a:off x="0" y="5403941"/>
            <a:ext cx="12228766" cy="1445189"/>
            <a:chOff x="0" y="5403941"/>
            <a:chExt cx="12228766" cy="1445189"/>
          </a:xfrm>
        </p:grpSpPr>
        <p:pic>
          <p:nvPicPr>
            <p:cNvPr id="11" name="Picture 10" descr="A close up of a logo&#10;&#10;Description automatically generated">
              <a:extLst>
                <a:ext uri="{FF2B5EF4-FFF2-40B4-BE49-F238E27FC236}">
                  <a16:creationId xmlns:a16="http://schemas.microsoft.com/office/drawing/2014/main" id="{AD08B109-ACD5-47E4-AB92-832F9FBF366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2046" b="5337"/>
            <a:stretch/>
          </p:blipFill>
          <p:spPr>
            <a:xfrm>
              <a:off x="0" y="5403941"/>
              <a:ext cx="10723418" cy="1445189"/>
            </a:xfrm>
            <a:prstGeom prst="rect">
              <a:avLst/>
            </a:prstGeom>
          </p:spPr>
        </p:pic>
        <p:pic>
          <p:nvPicPr>
            <p:cNvPr id="12" name="Picture 11" descr="A close up of a logo&#10;&#10;Description automatically generated">
              <a:extLst>
                <a:ext uri="{FF2B5EF4-FFF2-40B4-BE49-F238E27FC236}">
                  <a16:creationId xmlns:a16="http://schemas.microsoft.com/office/drawing/2014/main" id="{14AD987D-786D-43FD-8A2F-609E07DFB00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7953" r="3" b="5337"/>
            <a:stretch/>
          </p:blipFill>
          <p:spPr>
            <a:xfrm>
              <a:off x="10760362" y="5403941"/>
              <a:ext cx="1468404" cy="1445189"/>
            </a:xfrm>
            <a:prstGeom prst="rect">
              <a:avLst/>
            </a:prstGeom>
          </p:spPr>
        </p:pic>
      </p:grpSp>
    </p:spTree>
    <p:extLst>
      <p:ext uri="{BB962C8B-B14F-4D97-AF65-F5344CB8AC3E}">
        <p14:creationId xmlns:p14="http://schemas.microsoft.com/office/powerpoint/2010/main" val="3515327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149DB-D063-435E-9DF4-2D17F3427889}"/>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529403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2.png"/><Relationship Id="rId5" Type="http://schemas.openxmlformats.org/officeDocument/2006/relationships/slideLayout" Target="../slideLayouts/slideLayout22.xml"/><Relationship Id="rId10"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A5666D4A-B2F9-4D90-B516-FA5B9BC9C7F5}"/>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r="88044"/>
          <a:stretch/>
        </p:blipFill>
        <p:spPr>
          <a:xfrm>
            <a:off x="-9612" y="-384"/>
            <a:ext cx="1457608" cy="1755210"/>
          </a:xfrm>
          <a:prstGeom prst="rect">
            <a:avLst/>
          </a:prstGeom>
        </p:spPr>
      </p:pic>
      <p:sp>
        <p:nvSpPr>
          <p:cNvPr id="2038" name="shpPlaceholderMain"/>
          <p:cNvSpPr>
            <a:spLocks noGrp="1" noChangeArrowheads="1"/>
          </p:cNvSpPr>
          <p:nvPr>
            <p:ph type="body" idx="1"/>
          </p:nvPr>
        </p:nvSpPr>
        <p:spPr bwMode="auto">
          <a:xfrm>
            <a:off x="766763" y="1315670"/>
            <a:ext cx="10658475" cy="459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Add first level</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41000" name="shpGridNormal" hidden="1"/>
          <p:cNvGrpSpPr>
            <a:grpSpLocks/>
          </p:cNvGrpSpPr>
          <p:nvPr userDrawn="1"/>
        </p:nvGrpSpPr>
        <p:grpSpPr bwMode="auto">
          <a:xfrm>
            <a:off x="529497" y="514350"/>
            <a:ext cx="11138876" cy="6005513"/>
            <a:chOff x="271" y="324"/>
            <a:chExt cx="5701" cy="3783"/>
          </a:xfrm>
        </p:grpSpPr>
        <p:sp>
          <p:nvSpPr>
            <p:cNvPr id="40993" name="shpGridTitle" hidden="1"/>
            <p:cNvSpPr>
              <a:spLocks noChangeArrowheads="1"/>
            </p:cNvSpPr>
            <p:nvPr userDrawn="1"/>
          </p:nvSpPr>
          <p:spPr bwMode="auto">
            <a:xfrm>
              <a:off x="271" y="324"/>
              <a:ext cx="5701" cy="771"/>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3200" dirty="0"/>
            </a:p>
          </p:txBody>
        </p:sp>
        <p:sp>
          <p:nvSpPr>
            <p:cNvPr id="40994" name="shpGridMain" hidden="1"/>
            <p:cNvSpPr>
              <a:spLocks noChangeArrowheads="1"/>
            </p:cNvSpPr>
            <p:nvPr userDrawn="1"/>
          </p:nvSpPr>
          <p:spPr bwMode="auto">
            <a:xfrm>
              <a:off x="271" y="1179"/>
              <a:ext cx="5701"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3200" dirty="0"/>
            </a:p>
          </p:txBody>
        </p:sp>
        <p:sp>
          <p:nvSpPr>
            <p:cNvPr id="40998" name="shpGridFooter" hidden="1"/>
            <p:cNvSpPr>
              <a:spLocks noChangeArrowheads="1"/>
            </p:cNvSpPr>
            <p:nvPr userDrawn="1"/>
          </p:nvSpPr>
          <p:spPr bwMode="auto">
            <a:xfrm>
              <a:off x="271" y="4005"/>
              <a:ext cx="5701" cy="102"/>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3200" dirty="0"/>
            </a:p>
          </p:txBody>
        </p:sp>
      </p:grpSp>
      <p:sp>
        <p:nvSpPr>
          <p:cNvPr id="23" name="TextBox 22">
            <a:extLst>
              <a:ext uri="{FF2B5EF4-FFF2-40B4-BE49-F238E27FC236}">
                <a16:creationId xmlns:a16="http://schemas.microsoft.com/office/drawing/2014/main" id="{7A211F50-548D-4B8F-BED6-628F28E2FA5F}"/>
              </a:ext>
            </a:extLst>
          </p:cNvPr>
          <p:cNvSpPr txBox="1"/>
          <p:nvPr userDrawn="1"/>
        </p:nvSpPr>
        <p:spPr>
          <a:xfrm>
            <a:off x="354061" y="6377613"/>
            <a:ext cx="8129239" cy="88766"/>
          </a:xfrm>
          <a:prstGeom prst="rect">
            <a:avLst/>
          </a:prstGeom>
          <a:noFill/>
        </p:spPr>
        <p:txBody>
          <a:bodyPr wrap="square" lIns="0" tIns="0" rIns="0" bIns="0" rtlCol="0" anchor="ctr">
            <a:noAutofit/>
          </a:bodyPr>
          <a:lstStyle/>
          <a:p>
            <a:pPr algn="l"/>
            <a:r>
              <a:rPr lang="en-GB" sz="600" b="1" cap="all" baseline="0" dirty="0">
                <a:solidFill>
                  <a:schemeClr val="bg1"/>
                </a:solidFill>
                <a:latin typeface="+mn-lt"/>
              </a:rPr>
              <a:t>[Add presentation title in </a:t>
            </a:r>
            <a:r>
              <a:rPr lang="en-GB" sz="700" b="1" cap="all" baseline="0" dirty="0">
                <a:solidFill>
                  <a:schemeClr val="bg1"/>
                </a:solidFill>
                <a:latin typeface="+mn-lt"/>
              </a:rPr>
              <a:t>slide</a:t>
            </a:r>
            <a:r>
              <a:rPr lang="en-GB" sz="600" b="1" cap="all" baseline="0" dirty="0">
                <a:solidFill>
                  <a:schemeClr val="bg1"/>
                </a:solidFill>
                <a:latin typeface="+mn-lt"/>
              </a:rPr>
              <a:t> master mode] / page </a:t>
            </a:r>
            <a:fld id="{3761FC7B-D30A-4CF4-8E0C-5E03F9746DE9}" type="slidenum">
              <a:rPr lang="en-GB" sz="600" b="1" cap="all" baseline="0" smtClean="0">
                <a:solidFill>
                  <a:schemeClr val="bg1"/>
                </a:solidFill>
                <a:latin typeface="+mn-lt"/>
              </a:rPr>
              <a:t>‹#›</a:t>
            </a:fld>
            <a:r>
              <a:rPr lang="en-GB" sz="600" b="1" cap="all" baseline="0" dirty="0">
                <a:solidFill>
                  <a:schemeClr val="bg1"/>
                </a:solidFill>
                <a:latin typeface="+mn-lt"/>
              </a:rPr>
              <a:t> </a:t>
            </a:r>
          </a:p>
        </p:txBody>
      </p:sp>
      <p:sp>
        <p:nvSpPr>
          <p:cNvPr id="2035" name="shpPlaceholderTitle"/>
          <p:cNvSpPr>
            <a:spLocks noGrp="1" noChangeArrowheads="1"/>
          </p:cNvSpPr>
          <p:nvPr>
            <p:ph type="title"/>
          </p:nvPr>
        </p:nvSpPr>
        <p:spPr bwMode="auto">
          <a:xfrm>
            <a:off x="1557195" y="594540"/>
            <a:ext cx="9026667" cy="2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Add title </a:t>
            </a:r>
          </a:p>
        </p:txBody>
      </p:sp>
      <p:pic>
        <p:nvPicPr>
          <p:cNvPr id="19" name="Picture 18" descr="A close up of a logo&#10;&#10;Description automatically generated">
            <a:extLst>
              <a:ext uri="{FF2B5EF4-FFF2-40B4-BE49-F238E27FC236}">
                <a16:creationId xmlns:a16="http://schemas.microsoft.com/office/drawing/2014/main" id="{271D89A0-94ED-4705-BEA2-AB7DEE9309B0}"/>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l="88738" b="25654"/>
          <a:stretch/>
        </p:blipFill>
        <p:spPr>
          <a:xfrm>
            <a:off x="10818890" y="0"/>
            <a:ext cx="1373109" cy="1304925"/>
          </a:xfrm>
          <a:prstGeom prst="rect">
            <a:avLst/>
          </a:prstGeom>
        </p:spPr>
      </p:pic>
      <p:pic>
        <p:nvPicPr>
          <p:cNvPr id="5" name="Picture 4">
            <a:extLst>
              <a:ext uri="{FF2B5EF4-FFF2-40B4-BE49-F238E27FC236}">
                <a16:creationId xmlns:a16="http://schemas.microsoft.com/office/drawing/2014/main" id="{BAD6E50A-D43D-4375-8A01-6AA67C870F20}"/>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r="12578"/>
          <a:stretch/>
        </p:blipFill>
        <p:spPr>
          <a:xfrm>
            <a:off x="0" y="5858417"/>
            <a:ext cx="10658475" cy="1008636"/>
          </a:xfrm>
          <a:prstGeom prst="rect">
            <a:avLst/>
          </a:prstGeom>
        </p:spPr>
      </p:pic>
      <p:pic>
        <p:nvPicPr>
          <p:cNvPr id="18" name="Picture 17">
            <a:extLst>
              <a:ext uri="{FF2B5EF4-FFF2-40B4-BE49-F238E27FC236}">
                <a16:creationId xmlns:a16="http://schemas.microsoft.com/office/drawing/2014/main" id="{0A8B372B-5A44-4C8F-9B65-142D67596CD6}"/>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l="87422"/>
          <a:stretch/>
        </p:blipFill>
        <p:spPr>
          <a:xfrm>
            <a:off x="10703740" y="5858417"/>
            <a:ext cx="1533524" cy="1008636"/>
          </a:xfrm>
          <a:prstGeom prst="rect">
            <a:avLst/>
          </a:prstGeom>
        </p:spPr>
      </p:pic>
    </p:spTree>
    <p:extLst>
      <p:ext uri="{BB962C8B-B14F-4D97-AF65-F5344CB8AC3E}">
        <p14:creationId xmlns:p14="http://schemas.microsoft.com/office/powerpoint/2010/main" val="2362475881"/>
      </p:ext>
    </p:extLst>
  </p:cSld>
  <p:clrMap bg1="lt1" tx1="dk1" bg2="lt2" tx2="dk2" accent1="accent1" accent2="accent2" accent3="accent3" accent4="accent4" accent5="accent5" accent6="accent6" hlink="hlink" folHlink="folHlink"/>
  <p:sldLayoutIdLst>
    <p:sldLayoutId id="2147483714" r:id="rId1"/>
    <p:sldLayoutId id="2147483716" r:id="rId2"/>
    <p:sldLayoutId id="2147483707" r:id="rId3"/>
    <p:sldLayoutId id="2147483725" r:id="rId4"/>
    <p:sldLayoutId id="2147483726" r:id="rId5"/>
    <p:sldLayoutId id="2147483727" r:id="rId6"/>
    <p:sldLayoutId id="2147483728" r:id="rId7"/>
    <p:sldLayoutId id="2147483729"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13" r:id="rId17"/>
  </p:sldLayoutIdLst>
  <p:hf hdr="0" ftr="0"/>
  <p:txStyles>
    <p:titleStyle>
      <a:lvl1pPr algn="l" rtl="0" eaLnBrk="1" fontAlgn="base" hangingPunct="1">
        <a:spcBef>
          <a:spcPct val="0"/>
        </a:spcBef>
        <a:spcAft>
          <a:spcPct val="0"/>
        </a:spcAft>
        <a:defRPr sz="1800" b="1" cap="all" baseline="0">
          <a:solidFill>
            <a:schemeClr val="tx2"/>
          </a:solidFill>
          <a:latin typeface="+mj-lt"/>
          <a:ea typeface="+mj-ea"/>
          <a:cs typeface="+mj-cs"/>
        </a:defRPr>
      </a:lvl1pPr>
      <a:lvl2pPr algn="l" rtl="0" eaLnBrk="1" fontAlgn="base" hangingPunct="1">
        <a:spcBef>
          <a:spcPct val="0"/>
        </a:spcBef>
        <a:spcAft>
          <a:spcPct val="0"/>
        </a:spcAft>
        <a:defRPr sz="3467" b="1">
          <a:solidFill>
            <a:schemeClr val="tx1"/>
          </a:solidFill>
          <a:latin typeface="Imago" pitchFamily="2" charset="0"/>
        </a:defRPr>
      </a:lvl2pPr>
      <a:lvl3pPr algn="l" rtl="0" eaLnBrk="1" fontAlgn="base" hangingPunct="1">
        <a:spcBef>
          <a:spcPct val="0"/>
        </a:spcBef>
        <a:spcAft>
          <a:spcPct val="0"/>
        </a:spcAft>
        <a:defRPr sz="3467" b="1">
          <a:solidFill>
            <a:schemeClr val="tx1"/>
          </a:solidFill>
          <a:latin typeface="Imago" pitchFamily="2" charset="0"/>
        </a:defRPr>
      </a:lvl3pPr>
      <a:lvl4pPr algn="l" rtl="0" eaLnBrk="1" fontAlgn="base" hangingPunct="1">
        <a:spcBef>
          <a:spcPct val="0"/>
        </a:spcBef>
        <a:spcAft>
          <a:spcPct val="0"/>
        </a:spcAft>
        <a:defRPr sz="3467" b="1">
          <a:solidFill>
            <a:schemeClr val="tx1"/>
          </a:solidFill>
          <a:latin typeface="Imago" pitchFamily="2" charset="0"/>
        </a:defRPr>
      </a:lvl4pPr>
      <a:lvl5pPr algn="l" rtl="0" eaLnBrk="1" fontAlgn="base" hangingPunct="1">
        <a:spcBef>
          <a:spcPct val="0"/>
        </a:spcBef>
        <a:spcAft>
          <a:spcPct val="0"/>
        </a:spcAft>
        <a:defRPr sz="3467" b="1">
          <a:solidFill>
            <a:schemeClr val="tx1"/>
          </a:solidFill>
          <a:latin typeface="Imago" pitchFamily="2" charset="0"/>
        </a:defRPr>
      </a:lvl5pPr>
      <a:lvl6pPr marL="609585" algn="l" rtl="0" eaLnBrk="1" fontAlgn="base" hangingPunct="1">
        <a:spcBef>
          <a:spcPct val="0"/>
        </a:spcBef>
        <a:spcAft>
          <a:spcPct val="0"/>
        </a:spcAft>
        <a:defRPr sz="3467" b="1">
          <a:solidFill>
            <a:schemeClr val="tx1"/>
          </a:solidFill>
          <a:latin typeface="Imago" pitchFamily="2" charset="0"/>
        </a:defRPr>
      </a:lvl6pPr>
      <a:lvl7pPr marL="1219170" algn="l" rtl="0" eaLnBrk="1" fontAlgn="base" hangingPunct="1">
        <a:spcBef>
          <a:spcPct val="0"/>
        </a:spcBef>
        <a:spcAft>
          <a:spcPct val="0"/>
        </a:spcAft>
        <a:defRPr sz="3467" b="1">
          <a:solidFill>
            <a:schemeClr val="tx1"/>
          </a:solidFill>
          <a:latin typeface="Imago" pitchFamily="2" charset="0"/>
        </a:defRPr>
      </a:lvl7pPr>
      <a:lvl8pPr marL="1828754" algn="l" rtl="0" eaLnBrk="1" fontAlgn="base" hangingPunct="1">
        <a:spcBef>
          <a:spcPct val="0"/>
        </a:spcBef>
        <a:spcAft>
          <a:spcPct val="0"/>
        </a:spcAft>
        <a:defRPr sz="3467" b="1">
          <a:solidFill>
            <a:schemeClr val="tx1"/>
          </a:solidFill>
          <a:latin typeface="Imago" pitchFamily="2" charset="0"/>
        </a:defRPr>
      </a:lvl8pPr>
      <a:lvl9pPr marL="2438339" algn="l" rtl="0" eaLnBrk="1" fontAlgn="base" hangingPunct="1">
        <a:spcBef>
          <a:spcPct val="0"/>
        </a:spcBef>
        <a:spcAft>
          <a:spcPct val="0"/>
        </a:spcAft>
        <a:defRPr sz="3467" b="1">
          <a:solidFill>
            <a:schemeClr val="tx1"/>
          </a:solidFill>
          <a:latin typeface="Imago" pitchFamily="2" charset="0"/>
        </a:defRPr>
      </a:lvl9pPr>
    </p:titleStyle>
    <p:bodyStyle>
      <a:lvl1pPr marL="179388" indent="-179388" algn="l" rtl="0" eaLnBrk="1" fontAlgn="base" hangingPunct="1">
        <a:spcBef>
          <a:spcPts val="0"/>
        </a:spcBef>
        <a:spcAft>
          <a:spcPct val="0"/>
        </a:spcAft>
        <a:buSzPct val="100000"/>
        <a:buFont typeface="Arial" pitchFamily="34" charset="0"/>
        <a:buChar char="•"/>
        <a:defRPr sz="1600">
          <a:solidFill>
            <a:schemeClr val="tx2"/>
          </a:solidFill>
          <a:latin typeface="+mn-lt"/>
          <a:ea typeface="+mn-ea"/>
          <a:cs typeface="+mn-cs"/>
        </a:defRPr>
      </a:lvl1pPr>
      <a:lvl2pPr marL="357188" indent="-177800" algn="l" rtl="0" eaLnBrk="1" fontAlgn="base" hangingPunct="1">
        <a:spcBef>
          <a:spcPts val="0"/>
        </a:spcBef>
        <a:spcAft>
          <a:spcPct val="0"/>
        </a:spcAft>
        <a:buChar char="–"/>
        <a:defRPr sz="1600">
          <a:solidFill>
            <a:schemeClr val="tx2"/>
          </a:solidFill>
          <a:latin typeface="+mn-lt"/>
        </a:defRPr>
      </a:lvl2pPr>
      <a:lvl3pPr marL="536575" indent="-179388" algn="l" rtl="0" eaLnBrk="1" fontAlgn="base" hangingPunct="1">
        <a:spcBef>
          <a:spcPts val="0"/>
        </a:spcBef>
        <a:spcAft>
          <a:spcPct val="0"/>
        </a:spcAft>
        <a:buChar char="•"/>
        <a:defRPr sz="1600">
          <a:solidFill>
            <a:schemeClr val="tx2"/>
          </a:solidFill>
          <a:latin typeface="+mn-lt"/>
        </a:defRPr>
      </a:lvl3pPr>
      <a:lvl4pPr marL="714375" indent="-177800" algn="l" rtl="0" eaLnBrk="1" fontAlgn="base" hangingPunct="1">
        <a:spcBef>
          <a:spcPts val="0"/>
        </a:spcBef>
        <a:spcAft>
          <a:spcPct val="0"/>
        </a:spcAft>
        <a:buChar char="–"/>
        <a:defRPr sz="1600">
          <a:solidFill>
            <a:schemeClr val="tx2"/>
          </a:solidFill>
          <a:latin typeface="+mn-lt"/>
        </a:defRPr>
      </a:lvl4pPr>
      <a:lvl5pPr marL="893763" indent="-179388" algn="l" rtl="0" eaLnBrk="1" fontAlgn="base" hangingPunct="1">
        <a:spcBef>
          <a:spcPts val="0"/>
        </a:spcBef>
        <a:spcAft>
          <a:spcPct val="0"/>
        </a:spcAft>
        <a:buFont typeface="Arial" panose="020B0604020202020204" pitchFamily="34" charset="0"/>
        <a:buChar char="•"/>
        <a:defRPr sz="1600">
          <a:solidFill>
            <a:schemeClr val="tx2"/>
          </a:solidFill>
          <a:latin typeface="+mn-lt"/>
        </a:defRPr>
      </a:lvl5pPr>
      <a:lvl6pPr marL="3536862" indent="-380990" algn="l" rtl="0" eaLnBrk="1" fontAlgn="base" hangingPunct="1">
        <a:spcBef>
          <a:spcPct val="20000"/>
        </a:spcBef>
        <a:spcAft>
          <a:spcPct val="0"/>
        </a:spcAft>
        <a:buChar char="»"/>
        <a:defRPr sz="2667">
          <a:solidFill>
            <a:schemeClr val="tx1"/>
          </a:solidFill>
          <a:latin typeface="+mn-lt"/>
        </a:defRPr>
      </a:lvl6pPr>
      <a:lvl7pPr marL="4146447" indent="-380990" algn="l" rtl="0" eaLnBrk="1" fontAlgn="base" hangingPunct="1">
        <a:spcBef>
          <a:spcPct val="20000"/>
        </a:spcBef>
        <a:spcAft>
          <a:spcPct val="0"/>
        </a:spcAft>
        <a:buChar char="»"/>
        <a:defRPr sz="2667">
          <a:solidFill>
            <a:schemeClr val="tx1"/>
          </a:solidFill>
          <a:latin typeface="+mn-lt"/>
        </a:defRPr>
      </a:lvl7pPr>
      <a:lvl8pPr marL="4756032" indent="-380990" algn="l" rtl="0" eaLnBrk="1" fontAlgn="base" hangingPunct="1">
        <a:spcBef>
          <a:spcPct val="20000"/>
        </a:spcBef>
        <a:spcAft>
          <a:spcPct val="0"/>
        </a:spcAft>
        <a:buChar char="»"/>
        <a:defRPr sz="2667">
          <a:solidFill>
            <a:schemeClr val="tx1"/>
          </a:solidFill>
          <a:latin typeface="+mn-lt"/>
        </a:defRPr>
      </a:lvl8pPr>
      <a:lvl9pPr marL="5365617" indent="-380990" algn="l" rtl="0" eaLnBrk="1" fontAlgn="base" hangingPunct="1">
        <a:spcBef>
          <a:spcPct val="20000"/>
        </a:spcBef>
        <a:spcAft>
          <a:spcPct val="0"/>
        </a:spcAft>
        <a:buChar char="»"/>
        <a:defRPr sz="2667">
          <a:solidFill>
            <a:schemeClr val="tx1"/>
          </a:solidFill>
          <a:latin typeface="+mn-lt"/>
        </a:defRPr>
      </a:lvl9pPr>
    </p:bodyStyle>
    <p:otherStyle>
      <a:defPPr>
        <a:defRPr lang="pl-P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8" userDrawn="1">
          <p15:clr>
            <a:srgbClr val="F26B43"/>
          </p15:clr>
        </p15:guide>
        <p15:guide id="5" orient="horz" pos="3998" userDrawn="1">
          <p15:clr>
            <a:srgbClr val="F26B43"/>
          </p15:clr>
        </p15:guide>
        <p15:guide id="6" orient="horz" pos="822" userDrawn="1">
          <p15:clr>
            <a:srgbClr val="F26B43"/>
          </p15:clr>
        </p15:guide>
        <p15:guide id="7" orient="horz" pos="4095" userDrawn="1">
          <p15:clr>
            <a:srgbClr val="F26B43"/>
          </p15:clr>
        </p15:guide>
        <p15:guide id="8" pos="483" userDrawn="1">
          <p15:clr>
            <a:srgbClr val="F26B43"/>
          </p15:clr>
        </p15:guide>
        <p15:guide id="9" orient="horz" pos="3725" userDrawn="1">
          <p15:clr>
            <a:srgbClr val="F26B43"/>
          </p15:clr>
        </p15:guide>
        <p15:guide id="10" pos="7197" userDrawn="1">
          <p15:clr>
            <a:srgbClr val="F26B43"/>
          </p15:clr>
        </p15:guide>
        <p15:guide id="11" pos="3840" userDrawn="1">
          <p15:clr>
            <a:srgbClr val="F26B43"/>
          </p15:clr>
        </p15:guide>
        <p15:guide id="12" pos="200" userDrawn="1">
          <p15:clr>
            <a:srgbClr val="F26B43"/>
          </p15:clr>
        </p15:guide>
        <p15:guide id="13" pos="747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A5666D4A-B2F9-4D90-B516-FA5B9BC9C7F5}"/>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r="88044"/>
          <a:stretch/>
        </p:blipFill>
        <p:spPr>
          <a:xfrm>
            <a:off x="-9612" y="-384"/>
            <a:ext cx="1457608" cy="1755210"/>
          </a:xfrm>
          <a:prstGeom prst="rect">
            <a:avLst/>
          </a:prstGeom>
        </p:spPr>
      </p:pic>
      <p:sp>
        <p:nvSpPr>
          <p:cNvPr id="2038" name="shpPlaceholderMain"/>
          <p:cNvSpPr>
            <a:spLocks noGrp="1" noChangeArrowheads="1"/>
          </p:cNvSpPr>
          <p:nvPr>
            <p:ph type="body" idx="1"/>
          </p:nvPr>
        </p:nvSpPr>
        <p:spPr bwMode="auto">
          <a:xfrm>
            <a:off x="766763" y="1315669"/>
            <a:ext cx="10658475" cy="5185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Add first level</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41000" name="shpGridNormal" hidden="1"/>
          <p:cNvGrpSpPr>
            <a:grpSpLocks/>
          </p:cNvGrpSpPr>
          <p:nvPr userDrawn="1"/>
        </p:nvGrpSpPr>
        <p:grpSpPr bwMode="auto">
          <a:xfrm>
            <a:off x="529497" y="514350"/>
            <a:ext cx="11138876" cy="6005513"/>
            <a:chOff x="271" y="324"/>
            <a:chExt cx="5701" cy="3783"/>
          </a:xfrm>
        </p:grpSpPr>
        <p:sp>
          <p:nvSpPr>
            <p:cNvPr id="40993" name="shpGridTitle" hidden="1"/>
            <p:cNvSpPr>
              <a:spLocks noChangeArrowheads="1"/>
            </p:cNvSpPr>
            <p:nvPr userDrawn="1"/>
          </p:nvSpPr>
          <p:spPr bwMode="auto">
            <a:xfrm>
              <a:off x="271" y="324"/>
              <a:ext cx="5701" cy="771"/>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3200" dirty="0"/>
            </a:p>
          </p:txBody>
        </p:sp>
        <p:sp>
          <p:nvSpPr>
            <p:cNvPr id="40994" name="shpGridMain" hidden="1"/>
            <p:cNvSpPr>
              <a:spLocks noChangeArrowheads="1"/>
            </p:cNvSpPr>
            <p:nvPr userDrawn="1"/>
          </p:nvSpPr>
          <p:spPr bwMode="auto">
            <a:xfrm>
              <a:off x="271" y="1179"/>
              <a:ext cx="5701"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3200" dirty="0"/>
            </a:p>
          </p:txBody>
        </p:sp>
        <p:sp>
          <p:nvSpPr>
            <p:cNvPr id="40998" name="shpGridFooter" hidden="1"/>
            <p:cNvSpPr>
              <a:spLocks noChangeArrowheads="1"/>
            </p:cNvSpPr>
            <p:nvPr userDrawn="1"/>
          </p:nvSpPr>
          <p:spPr bwMode="auto">
            <a:xfrm>
              <a:off x="271" y="4005"/>
              <a:ext cx="5701" cy="102"/>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3200" dirty="0"/>
            </a:p>
          </p:txBody>
        </p:sp>
      </p:grpSp>
      <p:sp>
        <p:nvSpPr>
          <p:cNvPr id="2035" name="shpPlaceholderTitle"/>
          <p:cNvSpPr>
            <a:spLocks noGrp="1" noChangeArrowheads="1"/>
          </p:cNvSpPr>
          <p:nvPr>
            <p:ph type="title"/>
          </p:nvPr>
        </p:nvSpPr>
        <p:spPr bwMode="auto">
          <a:xfrm>
            <a:off x="1557195" y="594540"/>
            <a:ext cx="9026667" cy="2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Add title </a:t>
            </a:r>
          </a:p>
        </p:txBody>
      </p:sp>
      <p:pic>
        <p:nvPicPr>
          <p:cNvPr id="19" name="Picture 18" descr="A close up of a logo&#10;&#10;Description automatically generated">
            <a:extLst>
              <a:ext uri="{FF2B5EF4-FFF2-40B4-BE49-F238E27FC236}">
                <a16:creationId xmlns:a16="http://schemas.microsoft.com/office/drawing/2014/main" id="{271D89A0-94ED-4705-BEA2-AB7DEE9309B0}"/>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88738" b="25654"/>
          <a:stretch/>
        </p:blipFill>
        <p:spPr>
          <a:xfrm>
            <a:off x="10818890" y="0"/>
            <a:ext cx="1373109" cy="1304925"/>
          </a:xfrm>
          <a:prstGeom prst="rect">
            <a:avLst/>
          </a:prstGeom>
        </p:spPr>
      </p:pic>
    </p:spTree>
    <p:extLst>
      <p:ext uri="{BB962C8B-B14F-4D97-AF65-F5344CB8AC3E}">
        <p14:creationId xmlns:p14="http://schemas.microsoft.com/office/powerpoint/2010/main" val="140738812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hf hdr="0" ftr="0"/>
  <p:txStyles>
    <p:titleStyle>
      <a:lvl1pPr algn="l" rtl="0" eaLnBrk="1" fontAlgn="base" hangingPunct="1">
        <a:spcBef>
          <a:spcPct val="0"/>
        </a:spcBef>
        <a:spcAft>
          <a:spcPct val="0"/>
        </a:spcAft>
        <a:defRPr sz="1800" b="1" cap="all" baseline="0">
          <a:solidFill>
            <a:schemeClr val="tx2"/>
          </a:solidFill>
          <a:latin typeface="+mj-lt"/>
          <a:ea typeface="+mj-ea"/>
          <a:cs typeface="+mj-cs"/>
        </a:defRPr>
      </a:lvl1pPr>
      <a:lvl2pPr algn="l" rtl="0" eaLnBrk="1" fontAlgn="base" hangingPunct="1">
        <a:spcBef>
          <a:spcPct val="0"/>
        </a:spcBef>
        <a:spcAft>
          <a:spcPct val="0"/>
        </a:spcAft>
        <a:defRPr sz="3467" b="1">
          <a:solidFill>
            <a:schemeClr val="tx1"/>
          </a:solidFill>
          <a:latin typeface="Imago" pitchFamily="2" charset="0"/>
        </a:defRPr>
      </a:lvl2pPr>
      <a:lvl3pPr algn="l" rtl="0" eaLnBrk="1" fontAlgn="base" hangingPunct="1">
        <a:spcBef>
          <a:spcPct val="0"/>
        </a:spcBef>
        <a:spcAft>
          <a:spcPct val="0"/>
        </a:spcAft>
        <a:defRPr sz="3467" b="1">
          <a:solidFill>
            <a:schemeClr val="tx1"/>
          </a:solidFill>
          <a:latin typeface="Imago" pitchFamily="2" charset="0"/>
        </a:defRPr>
      </a:lvl3pPr>
      <a:lvl4pPr algn="l" rtl="0" eaLnBrk="1" fontAlgn="base" hangingPunct="1">
        <a:spcBef>
          <a:spcPct val="0"/>
        </a:spcBef>
        <a:spcAft>
          <a:spcPct val="0"/>
        </a:spcAft>
        <a:defRPr sz="3467" b="1">
          <a:solidFill>
            <a:schemeClr val="tx1"/>
          </a:solidFill>
          <a:latin typeface="Imago" pitchFamily="2" charset="0"/>
        </a:defRPr>
      </a:lvl4pPr>
      <a:lvl5pPr algn="l" rtl="0" eaLnBrk="1" fontAlgn="base" hangingPunct="1">
        <a:spcBef>
          <a:spcPct val="0"/>
        </a:spcBef>
        <a:spcAft>
          <a:spcPct val="0"/>
        </a:spcAft>
        <a:defRPr sz="3467" b="1">
          <a:solidFill>
            <a:schemeClr val="tx1"/>
          </a:solidFill>
          <a:latin typeface="Imago" pitchFamily="2" charset="0"/>
        </a:defRPr>
      </a:lvl5pPr>
      <a:lvl6pPr marL="609585" algn="l" rtl="0" eaLnBrk="1" fontAlgn="base" hangingPunct="1">
        <a:spcBef>
          <a:spcPct val="0"/>
        </a:spcBef>
        <a:spcAft>
          <a:spcPct val="0"/>
        </a:spcAft>
        <a:defRPr sz="3467" b="1">
          <a:solidFill>
            <a:schemeClr val="tx1"/>
          </a:solidFill>
          <a:latin typeface="Imago" pitchFamily="2" charset="0"/>
        </a:defRPr>
      </a:lvl6pPr>
      <a:lvl7pPr marL="1219170" algn="l" rtl="0" eaLnBrk="1" fontAlgn="base" hangingPunct="1">
        <a:spcBef>
          <a:spcPct val="0"/>
        </a:spcBef>
        <a:spcAft>
          <a:spcPct val="0"/>
        </a:spcAft>
        <a:defRPr sz="3467" b="1">
          <a:solidFill>
            <a:schemeClr val="tx1"/>
          </a:solidFill>
          <a:latin typeface="Imago" pitchFamily="2" charset="0"/>
        </a:defRPr>
      </a:lvl7pPr>
      <a:lvl8pPr marL="1828754" algn="l" rtl="0" eaLnBrk="1" fontAlgn="base" hangingPunct="1">
        <a:spcBef>
          <a:spcPct val="0"/>
        </a:spcBef>
        <a:spcAft>
          <a:spcPct val="0"/>
        </a:spcAft>
        <a:defRPr sz="3467" b="1">
          <a:solidFill>
            <a:schemeClr val="tx1"/>
          </a:solidFill>
          <a:latin typeface="Imago" pitchFamily="2" charset="0"/>
        </a:defRPr>
      </a:lvl8pPr>
      <a:lvl9pPr marL="2438339" algn="l" rtl="0" eaLnBrk="1" fontAlgn="base" hangingPunct="1">
        <a:spcBef>
          <a:spcPct val="0"/>
        </a:spcBef>
        <a:spcAft>
          <a:spcPct val="0"/>
        </a:spcAft>
        <a:defRPr sz="3467" b="1">
          <a:solidFill>
            <a:schemeClr val="tx1"/>
          </a:solidFill>
          <a:latin typeface="Imago" pitchFamily="2" charset="0"/>
        </a:defRPr>
      </a:lvl9pPr>
    </p:titleStyle>
    <p:bodyStyle>
      <a:lvl1pPr marL="179388" indent="-179388" algn="l" rtl="0" eaLnBrk="1" fontAlgn="base" hangingPunct="1">
        <a:spcBef>
          <a:spcPts val="0"/>
        </a:spcBef>
        <a:spcAft>
          <a:spcPct val="0"/>
        </a:spcAft>
        <a:buSzPct val="100000"/>
        <a:buFont typeface="Arial" pitchFamily="34" charset="0"/>
        <a:buChar char="•"/>
        <a:defRPr sz="1600">
          <a:solidFill>
            <a:schemeClr val="tx2"/>
          </a:solidFill>
          <a:latin typeface="+mn-lt"/>
          <a:ea typeface="+mn-ea"/>
          <a:cs typeface="+mn-cs"/>
        </a:defRPr>
      </a:lvl1pPr>
      <a:lvl2pPr marL="357188" indent="-177800" algn="l" rtl="0" eaLnBrk="1" fontAlgn="base" hangingPunct="1">
        <a:spcBef>
          <a:spcPts val="0"/>
        </a:spcBef>
        <a:spcAft>
          <a:spcPct val="0"/>
        </a:spcAft>
        <a:buChar char="–"/>
        <a:defRPr sz="1600">
          <a:solidFill>
            <a:schemeClr val="tx2"/>
          </a:solidFill>
          <a:latin typeface="+mn-lt"/>
        </a:defRPr>
      </a:lvl2pPr>
      <a:lvl3pPr marL="536575" indent="-179388" algn="l" rtl="0" eaLnBrk="1" fontAlgn="base" hangingPunct="1">
        <a:spcBef>
          <a:spcPts val="0"/>
        </a:spcBef>
        <a:spcAft>
          <a:spcPct val="0"/>
        </a:spcAft>
        <a:buChar char="•"/>
        <a:defRPr sz="1600">
          <a:solidFill>
            <a:schemeClr val="tx2"/>
          </a:solidFill>
          <a:latin typeface="+mn-lt"/>
        </a:defRPr>
      </a:lvl3pPr>
      <a:lvl4pPr marL="714375" indent="-177800" algn="l" rtl="0" eaLnBrk="1" fontAlgn="base" hangingPunct="1">
        <a:spcBef>
          <a:spcPts val="0"/>
        </a:spcBef>
        <a:spcAft>
          <a:spcPct val="0"/>
        </a:spcAft>
        <a:buChar char="–"/>
        <a:defRPr sz="1600">
          <a:solidFill>
            <a:schemeClr val="tx2"/>
          </a:solidFill>
          <a:latin typeface="+mn-lt"/>
        </a:defRPr>
      </a:lvl4pPr>
      <a:lvl5pPr marL="893763" indent="-179388" algn="l" rtl="0" eaLnBrk="1" fontAlgn="base" hangingPunct="1">
        <a:spcBef>
          <a:spcPts val="0"/>
        </a:spcBef>
        <a:spcAft>
          <a:spcPct val="0"/>
        </a:spcAft>
        <a:buFont typeface="Arial" panose="020B0604020202020204" pitchFamily="34" charset="0"/>
        <a:buChar char="•"/>
        <a:defRPr sz="1600">
          <a:solidFill>
            <a:schemeClr val="tx2"/>
          </a:solidFill>
          <a:latin typeface="+mn-lt"/>
        </a:defRPr>
      </a:lvl5pPr>
      <a:lvl6pPr marL="3536862" indent="-380990" algn="l" rtl="0" eaLnBrk="1" fontAlgn="base" hangingPunct="1">
        <a:spcBef>
          <a:spcPct val="20000"/>
        </a:spcBef>
        <a:spcAft>
          <a:spcPct val="0"/>
        </a:spcAft>
        <a:buChar char="»"/>
        <a:defRPr sz="2667">
          <a:solidFill>
            <a:schemeClr val="tx1"/>
          </a:solidFill>
          <a:latin typeface="+mn-lt"/>
        </a:defRPr>
      </a:lvl6pPr>
      <a:lvl7pPr marL="4146447" indent="-380990" algn="l" rtl="0" eaLnBrk="1" fontAlgn="base" hangingPunct="1">
        <a:spcBef>
          <a:spcPct val="20000"/>
        </a:spcBef>
        <a:spcAft>
          <a:spcPct val="0"/>
        </a:spcAft>
        <a:buChar char="»"/>
        <a:defRPr sz="2667">
          <a:solidFill>
            <a:schemeClr val="tx1"/>
          </a:solidFill>
          <a:latin typeface="+mn-lt"/>
        </a:defRPr>
      </a:lvl7pPr>
      <a:lvl8pPr marL="4756032" indent="-380990" algn="l" rtl="0" eaLnBrk="1" fontAlgn="base" hangingPunct="1">
        <a:spcBef>
          <a:spcPct val="20000"/>
        </a:spcBef>
        <a:spcAft>
          <a:spcPct val="0"/>
        </a:spcAft>
        <a:buChar char="»"/>
        <a:defRPr sz="2667">
          <a:solidFill>
            <a:schemeClr val="tx1"/>
          </a:solidFill>
          <a:latin typeface="+mn-lt"/>
        </a:defRPr>
      </a:lvl8pPr>
      <a:lvl9pPr marL="5365617" indent="-380990" algn="l" rtl="0" eaLnBrk="1" fontAlgn="base" hangingPunct="1">
        <a:spcBef>
          <a:spcPct val="20000"/>
        </a:spcBef>
        <a:spcAft>
          <a:spcPct val="0"/>
        </a:spcAft>
        <a:buChar char="»"/>
        <a:defRPr sz="2667">
          <a:solidFill>
            <a:schemeClr val="tx1"/>
          </a:solidFill>
          <a:latin typeface="+mn-lt"/>
        </a:defRPr>
      </a:lvl9pPr>
    </p:bodyStyle>
    <p:otherStyle>
      <a:defPPr>
        <a:defRPr lang="pl-P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8">
          <p15:clr>
            <a:srgbClr val="F26B43"/>
          </p15:clr>
        </p15:guide>
        <p15:guide id="6" orient="horz" pos="822">
          <p15:clr>
            <a:srgbClr val="F26B43"/>
          </p15:clr>
        </p15:guide>
        <p15:guide id="7" orient="horz" pos="4095">
          <p15:clr>
            <a:srgbClr val="F26B43"/>
          </p15:clr>
        </p15:guide>
        <p15:guide id="8" pos="483">
          <p15:clr>
            <a:srgbClr val="F26B43"/>
          </p15:clr>
        </p15:guide>
        <p15:guide id="10" pos="7197">
          <p15:clr>
            <a:srgbClr val="F26B43"/>
          </p15:clr>
        </p15:guide>
        <p15:guide id="11" pos="3840">
          <p15:clr>
            <a:srgbClr val="F26B43"/>
          </p15:clr>
        </p15:guide>
        <p15:guide id="12" pos="200">
          <p15:clr>
            <a:srgbClr val="F26B43"/>
          </p15:clr>
        </p15:guide>
        <p15:guide id="13" pos="747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 Id="rId6" Type="http://schemas.openxmlformats.org/officeDocument/2006/relationships/comments" Target="../comments/comment1.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6C8F1-3A58-4E42-A4E2-0AD9B9F26435}"/>
              </a:ext>
            </a:extLst>
          </p:cNvPr>
          <p:cNvSpPr>
            <a:spLocks noGrp="1"/>
          </p:cNvSpPr>
          <p:nvPr>
            <p:ph type="title"/>
          </p:nvPr>
        </p:nvSpPr>
        <p:spPr>
          <a:xfrm>
            <a:off x="1409700" y="3078514"/>
            <a:ext cx="8532525" cy="1891942"/>
          </a:xfrm>
        </p:spPr>
        <p:txBody>
          <a:bodyPr/>
          <a:lstStyle/>
          <a:p>
            <a:r>
              <a:rPr lang="en-GB" dirty="0"/>
              <a:t>#</a:t>
            </a:r>
            <a:r>
              <a:rPr lang="en-GB" dirty="0" err="1"/>
              <a:t>growyourbusiness</a:t>
            </a:r>
            <a:r>
              <a:rPr lang="en-GB" dirty="0"/>
              <a:t> </a:t>
            </a:r>
          </a:p>
        </p:txBody>
      </p:sp>
      <p:sp>
        <p:nvSpPr>
          <p:cNvPr id="3" name="Text Placeholder 2">
            <a:extLst>
              <a:ext uri="{FF2B5EF4-FFF2-40B4-BE49-F238E27FC236}">
                <a16:creationId xmlns:a16="http://schemas.microsoft.com/office/drawing/2014/main" id="{7F211012-400F-4641-B80C-AE9459126CD3}"/>
              </a:ext>
            </a:extLst>
          </p:cNvPr>
          <p:cNvSpPr>
            <a:spLocks noGrp="1"/>
          </p:cNvSpPr>
          <p:nvPr>
            <p:ph type="body" sz="quarter" idx="10"/>
          </p:nvPr>
        </p:nvSpPr>
        <p:spPr>
          <a:xfrm>
            <a:off x="1841929" y="4040684"/>
            <a:ext cx="7328769" cy="312235"/>
          </a:xfrm>
        </p:spPr>
        <p:txBody>
          <a:bodyPr/>
          <a:lstStyle/>
          <a:p>
            <a:r>
              <a:rPr lang="en-GB" dirty="0"/>
              <a:t>SHOW ME THE MONEY…FINANCIAL WEALTH/HEALTH</a:t>
            </a:r>
          </a:p>
        </p:txBody>
      </p:sp>
      <p:sp>
        <p:nvSpPr>
          <p:cNvPr id="4" name="Text Placeholder 3">
            <a:extLst>
              <a:ext uri="{FF2B5EF4-FFF2-40B4-BE49-F238E27FC236}">
                <a16:creationId xmlns:a16="http://schemas.microsoft.com/office/drawing/2014/main" id="{39FAC58D-7914-4B59-B7B9-E7AEE4A0280D}"/>
              </a:ext>
            </a:extLst>
          </p:cNvPr>
          <p:cNvSpPr>
            <a:spLocks noGrp="1"/>
          </p:cNvSpPr>
          <p:nvPr>
            <p:ph type="body" sz="quarter" idx="11"/>
          </p:nvPr>
        </p:nvSpPr>
        <p:spPr>
          <a:xfrm>
            <a:off x="1984804" y="4536023"/>
            <a:ext cx="7328769" cy="312235"/>
          </a:xfrm>
        </p:spPr>
        <p:txBody>
          <a:bodyPr/>
          <a:lstStyle/>
          <a:p>
            <a:r>
              <a:rPr lang="en-GB" dirty="0"/>
              <a:t>Felicia Jooste – Standard Bank Namibia Limited</a:t>
            </a:r>
          </a:p>
        </p:txBody>
      </p:sp>
    </p:spTree>
    <p:extLst>
      <p:ext uri="{BB962C8B-B14F-4D97-AF65-F5344CB8AC3E}">
        <p14:creationId xmlns:p14="http://schemas.microsoft.com/office/powerpoint/2010/main" val="364162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318AA-D877-4D9D-A3B5-3DD4BD096D1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632D214B-B337-42C7-B275-274833F05F5D}"/>
              </a:ext>
            </a:extLst>
          </p:cNvPr>
          <p:cNvSpPr>
            <a:spLocks noGrp="1"/>
          </p:cNvSpPr>
          <p:nvPr>
            <p:ph type="body" sz="quarter" idx="10"/>
          </p:nvPr>
        </p:nvSpPr>
        <p:spPr/>
        <p:txBody>
          <a:bodyPr/>
          <a:lstStyle/>
          <a:p>
            <a:r>
              <a:rPr lang="en-GB" dirty="0"/>
              <a:t>FINANCIAL WEALTH/HEALTH</a:t>
            </a:r>
          </a:p>
          <a:p>
            <a:r>
              <a:rPr lang="en-GB" dirty="0"/>
              <a:t>WHAT DOES THE BANK OFFER?</a:t>
            </a:r>
          </a:p>
        </p:txBody>
      </p:sp>
      <p:sp>
        <p:nvSpPr>
          <p:cNvPr id="4" name="Text Placeholder 3">
            <a:extLst>
              <a:ext uri="{FF2B5EF4-FFF2-40B4-BE49-F238E27FC236}">
                <a16:creationId xmlns:a16="http://schemas.microsoft.com/office/drawing/2014/main" id="{9EDB7EC5-399D-4E71-896F-50235A575BF1}"/>
              </a:ext>
            </a:extLst>
          </p:cNvPr>
          <p:cNvSpPr>
            <a:spLocks noGrp="1"/>
          </p:cNvSpPr>
          <p:nvPr>
            <p:ph type="body" sz="quarter" idx="11"/>
          </p:nvPr>
        </p:nvSpPr>
        <p:spPr/>
        <p:txBody>
          <a:bodyPr/>
          <a:lstStyle/>
          <a:p>
            <a:r>
              <a:rPr lang="en-GB" dirty="0"/>
              <a:t>05</a:t>
            </a:r>
          </a:p>
        </p:txBody>
      </p:sp>
    </p:spTree>
    <p:extLst>
      <p:ext uri="{BB962C8B-B14F-4D97-AF65-F5344CB8AC3E}">
        <p14:creationId xmlns:p14="http://schemas.microsoft.com/office/powerpoint/2010/main" val="3732885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2502ED-2A2A-4EBD-91A3-D64B1F65D72E}"/>
              </a:ext>
            </a:extLst>
          </p:cNvPr>
          <p:cNvSpPr>
            <a:spLocks noGrp="1"/>
          </p:cNvSpPr>
          <p:nvPr>
            <p:ph type="title"/>
          </p:nvPr>
        </p:nvSpPr>
        <p:spPr/>
        <p:txBody>
          <a:bodyPr/>
          <a:lstStyle/>
          <a:p>
            <a:r>
              <a:rPr lang="en-GB" dirty="0"/>
              <a:t>FINANCING MICRO/SMALL/MEDIUM ENTERPRISES</a:t>
            </a:r>
          </a:p>
        </p:txBody>
      </p:sp>
      <p:pic>
        <p:nvPicPr>
          <p:cNvPr id="8" name="Picture 7">
            <a:extLst>
              <a:ext uri="{FF2B5EF4-FFF2-40B4-BE49-F238E27FC236}">
                <a16:creationId xmlns:a16="http://schemas.microsoft.com/office/drawing/2014/main" id="{823A95AB-45C2-4C5B-8EF7-042BBD49D710}"/>
              </a:ext>
            </a:extLst>
          </p:cNvPr>
          <p:cNvPicPr>
            <a:picLocks noChangeAspect="1"/>
          </p:cNvPicPr>
          <p:nvPr/>
        </p:nvPicPr>
        <p:blipFill>
          <a:blip r:embed="rId2"/>
          <a:stretch>
            <a:fillRect/>
          </a:stretch>
        </p:blipFill>
        <p:spPr>
          <a:xfrm>
            <a:off x="95249" y="1173148"/>
            <a:ext cx="5067301" cy="3513151"/>
          </a:xfrm>
          <a:prstGeom prst="rect">
            <a:avLst/>
          </a:prstGeom>
        </p:spPr>
      </p:pic>
      <p:sp>
        <p:nvSpPr>
          <p:cNvPr id="9" name="Rectangle 8">
            <a:extLst>
              <a:ext uri="{FF2B5EF4-FFF2-40B4-BE49-F238E27FC236}">
                <a16:creationId xmlns:a16="http://schemas.microsoft.com/office/drawing/2014/main" id="{D1E40D14-CE7E-4FBF-93D8-D5B83DC185BA}"/>
              </a:ext>
            </a:extLst>
          </p:cNvPr>
          <p:cNvSpPr/>
          <p:nvPr/>
        </p:nvSpPr>
        <p:spPr>
          <a:xfrm>
            <a:off x="5638800" y="1151141"/>
            <a:ext cx="5981700" cy="3323987"/>
          </a:xfrm>
          <a:prstGeom prst="rect">
            <a:avLst/>
          </a:prstGeom>
          <a:ln>
            <a:solidFill>
              <a:schemeClr val="accent1"/>
            </a:solidFill>
          </a:ln>
        </p:spPr>
        <p:txBody>
          <a:bodyPr wrap="square">
            <a:spAutoFit/>
          </a:bodyPr>
          <a:lstStyle/>
          <a:p>
            <a:endParaRPr lang="en-ZA" sz="1400" dirty="0"/>
          </a:p>
          <a:p>
            <a:endParaRPr lang="en-ZA" sz="1400" dirty="0"/>
          </a:p>
          <a:p>
            <a:r>
              <a:rPr lang="en-ZA" sz="1400" b="1" dirty="0"/>
              <a:t>CREDIT GUARANTEE SCHEME</a:t>
            </a:r>
          </a:p>
          <a:p>
            <a:r>
              <a:rPr lang="en-ZA" sz="1400" dirty="0"/>
              <a:t>The journey towards the implementation of these facilities started in earnest with the launching of the Namibia Financial Sector Strategy in 2012, which identified five key strategic areas of reform, namely:</a:t>
            </a:r>
          </a:p>
          <a:p>
            <a:r>
              <a:rPr lang="en-ZA" sz="1400" dirty="0"/>
              <a:t>• Deepening and developing our financial markets;</a:t>
            </a:r>
          </a:p>
          <a:p>
            <a:r>
              <a:rPr lang="en-ZA" sz="1400" dirty="0"/>
              <a:t>• Provision of financial safety net;</a:t>
            </a:r>
          </a:p>
          <a:p>
            <a:r>
              <a:rPr lang="en-ZA" sz="1400" dirty="0"/>
              <a:t>• Enhancement of financial inclusion;</a:t>
            </a:r>
          </a:p>
          <a:p>
            <a:r>
              <a:rPr lang="en-ZA" sz="1400" dirty="0"/>
              <a:t>• Localisation of the Namibian financial sector; and</a:t>
            </a:r>
          </a:p>
          <a:p>
            <a:r>
              <a:rPr lang="en-ZA" sz="1400" dirty="0"/>
              <a:t>• Development of critical skills needed in the financial sector</a:t>
            </a:r>
          </a:p>
        </p:txBody>
      </p:sp>
      <p:pic>
        <p:nvPicPr>
          <p:cNvPr id="11" name="Picture 10">
            <a:extLst>
              <a:ext uri="{FF2B5EF4-FFF2-40B4-BE49-F238E27FC236}">
                <a16:creationId xmlns:a16="http://schemas.microsoft.com/office/drawing/2014/main" id="{080FBAB0-3D8D-4F4F-A018-AC827902C3D9}"/>
              </a:ext>
            </a:extLst>
          </p:cNvPr>
          <p:cNvPicPr>
            <a:picLocks noChangeAspect="1"/>
          </p:cNvPicPr>
          <p:nvPr/>
        </p:nvPicPr>
        <p:blipFill rotWithShape="1">
          <a:blip r:embed="rId3"/>
          <a:srcRect l="16768" t="57081" r="70269" b="30868"/>
          <a:stretch/>
        </p:blipFill>
        <p:spPr>
          <a:xfrm>
            <a:off x="6648451" y="1257300"/>
            <a:ext cx="1038224" cy="542925"/>
          </a:xfrm>
          <a:prstGeom prst="rect">
            <a:avLst/>
          </a:prstGeom>
        </p:spPr>
      </p:pic>
      <p:pic>
        <p:nvPicPr>
          <p:cNvPr id="12" name="Picture 11">
            <a:extLst>
              <a:ext uri="{FF2B5EF4-FFF2-40B4-BE49-F238E27FC236}">
                <a16:creationId xmlns:a16="http://schemas.microsoft.com/office/drawing/2014/main" id="{81498062-CD4B-45CD-8434-D209B07EE492}"/>
              </a:ext>
            </a:extLst>
          </p:cNvPr>
          <p:cNvPicPr>
            <a:picLocks noChangeAspect="1"/>
          </p:cNvPicPr>
          <p:nvPr/>
        </p:nvPicPr>
        <p:blipFill rotWithShape="1">
          <a:blip r:embed="rId4"/>
          <a:srcRect l="12667" t="44667" r="12222" b="28667"/>
          <a:stretch/>
        </p:blipFill>
        <p:spPr>
          <a:xfrm>
            <a:off x="8010525" y="1171577"/>
            <a:ext cx="1609725" cy="571498"/>
          </a:xfrm>
          <a:prstGeom prst="rect">
            <a:avLst/>
          </a:prstGeom>
        </p:spPr>
      </p:pic>
      <p:sp>
        <p:nvSpPr>
          <p:cNvPr id="14" name="TextBox 13">
            <a:extLst>
              <a:ext uri="{FF2B5EF4-FFF2-40B4-BE49-F238E27FC236}">
                <a16:creationId xmlns:a16="http://schemas.microsoft.com/office/drawing/2014/main" id="{E55B3CD3-103A-4A13-A540-DF46D252DA75}"/>
              </a:ext>
            </a:extLst>
          </p:cNvPr>
          <p:cNvSpPr txBox="1"/>
          <p:nvPr/>
        </p:nvSpPr>
        <p:spPr>
          <a:xfrm>
            <a:off x="1628774" y="4972050"/>
            <a:ext cx="9991725" cy="1338828"/>
          </a:xfrm>
          <a:prstGeom prst="rect">
            <a:avLst/>
          </a:prstGeom>
          <a:noFill/>
          <a:ln>
            <a:solidFill>
              <a:schemeClr val="accent1"/>
            </a:solidFill>
          </a:ln>
        </p:spPr>
        <p:txBody>
          <a:bodyPr wrap="square" rtlCol="0">
            <a:spAutoFit/>
          </a:bodyPr>
          <a:lstStyle/>
          <a:p>
            <a:pPr algn="l"/>
            <a:r>
              <a:rPr lang="en-US" dirty="0">
                <a:solidFill>
                  <a:schemeClr val="tx2"/>
                </a:solidFill>
                <a:latin typeface="Imago"/>
              </a:rPr>
              <a:t>In process of finalization:</a:t>
            </a:r>
          </a:p>
          <a:p>
            <a:pPr algn="l"/>
            <a:r>
              <a:rPr lang="en-US" dirty="0">
                <a:solidFill>
                  <a:schemeClr val="tx2"/>
                </a:solidFill>
                <a:latin typeface="Imago"/>
              </a:rPr>
              <a:t>5 year </a:t>
            </a:r>
            <a:r>
              <a:rPr lang="en-US" b="1" dirty="0">
                <a:solidFill>
                  <a:schemeClr val="tx2"/>
                </a:solidFill>
                <a:latin typeface="Imago"/>
              </a:rPr>
              <a:t>SME Loan Scheme </a:t>
            </a:r>
            <a:r>
              <a:rPr lang="en-US" dirty="0">
                <a:solidFill>
                  <a:schemeClr val="tx2"/>
                </a:solidFill>
                <a:latin typeface="Imago"/>
              </a:rPr>
              <a:t>to bring relief in terms of working capital, </a:t>
            </a:r>
            <a:r>
              <a:rPr lang="en-US" dirty="0" err="1">
                <a:solidFill>
                  <a:schemeClr val="tx2"/>
                </a:solidFill>
                <a:latin typeface="Imago"/>
              </a:rPr>
              <a:t>zerorised</a:t>
            </a:r>
            <a:r>
              <a:rPr lang="en-US" dirty="0">
                <a:solidFill>
                  <a:schemeClr val="tx2"/>
                </a:solidFill>
                <a:latin typeface="Imago"/>
              </a:rPr>
              <a:t> interest rates and repayment only start in month 7 as announced by Minister of Finance, Honorable </a:t>
            </a:r>
            <a:r>
              <a:rPr lang="en-US" dirty="0" err="1">
                <a:solidFill>
                  <a:schemeClr val="tx2"/>
                </a:solidFill>
                <a:latin typeface="Imago"/>
              </a:rPr>
              <a:t>Ipumbu</a:t>
            </a:r>
            <a:r>
              <a:rPr lang="en-US" dirty="0">
                <a:solidFill>
                  <a:schemeClr val="tx2"/>
                </a:solidFill>
                <a:latin typeface="Imago"/>
              </a:rPr>
              <a:t> Shiimi,           on 19</a:t>
            </a:r>
            <a:r>
              <a:rPr lang="en-US" baseline="30000" dirty="0">
                <a:solidFill>
                  <a:schemeClr val="tx2"/>
                </a:solidFill>
                <a:latin typeface="Imago"/>
              </a:rPr>
              <a:t>th</a:t>
            </a:r>
            <a:r>
              <a:rPr lang="en-US" dirty="0">
                <a:solidFill>
                  <a:schemeClr val="tx2"/>
                </a:solidFill>
                <a:latin typeface="Imago"/>
              </a:rPr>
              <a:t> November 2020.</a:t>
            </a:r>
            <a:endParaRPr lang="en-ZA" dirty="0">
              <a:solidFill>
                <a:schemeClr val="tx2"/>
              </a:solidFill>
              <a:latin typeface="Imago"/>
            </a:endParaRPr>
          </a:p>
        </p:txBody>
      </p:sp>
      <p:pic>
        <p:nvPicPr>
          <p:cNvPr id="16" name="Picture 15">
            <a:extLst>
              <a:ext uri="{FF2B5EF4-FFF2-40B4-BE49-F238E27FC236}">
                <a16:creationId xmlns:a16="http://schemas.microsoft.com/office/drawing/2014/main" id="{7F440871-72AB-4733-8F34-089EDFDF7EBD}"/>
              </a:ext>
            </a:extLst>
          </p:cNvPr>
          <p:cNvPicPr>
            <a:picLocks noChangeAspect="1"/>
          </p:cNvPicPr>
          <p:nvPr/>
        </p:nvPicPr>
        <p:blipFill>
          <a:blip r:embed="rId5"/>
          <a:stretch>
            <a:fillRect/>
          </a:stretch>
        </p:blipFill>
        <p:spPr>
          <a:xfrm>
            <a:off x="74606" y="4959417"/>
            <a:ext cx="1603387" cy="1377815"/>
          </a:xfrm>
          <a:prstGeom prst="rect">
            <a:avLst/>
          </a:prstGeom>
        </p:spPr>
      </p:pic>
    </p:spTree>
    <p:extLst>
      <p:ext uri="{BB962C8B-B14F-4D97-AF65-F5344CB8AC3E}">
        <p14:creationId xmlns:p14="http://schemas.microsoft.com/office/powerpoint/2010/main" val="1220532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AD6CF9-3710-4212-A043-0937A75BC37B}"/>
              </a:ext>
            </a:extLst>
          </p:cNvPr>
          <p:cNvSpPr>
            <a:spLocks noGrp="1"/>
          </p:cNvSpPr>
          <p:nvPr>
            <p:ph type="title"/>
          </p:nvPr>
        </p:nvSpPr>
        <p:spPr>
          <a:xfrm>
            <a:off x="1567848" y="2877167"/>
            <a:ext cx="8471501" cy="1637683"/>
          </a:xfrm>
        </p:spPr>
        <p:txBody>
          <a:bodyPr/>
          <a:lstStyle/>
          <a:p>
            <a:r>
              <a:rPr lang="en-GB" dirty="0"/>
              <a:t>Thank you</a:t>
            </a:r>
          </a:p>
        </p:txBody>
      </p:sp>
    </p:spTree>
    <p:extLst>
      <p:ext uri="{BB962C8B-B14F-4D97-AF65-F5344CB8AC3E}">
        <p14:creationId xmlns:p14="http://schemas.microsoft.com/office/powerpoint/2010/main" val="29642095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C4E9-CECB-453E-80BF-09B6EDBE7E0D}"/>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BE4919A1-3157-45D6-A6F6-034EF716E936}"/>
              </a:ext>
            </a:extLst>
          </p:cNvPr>
          <p:cNvSpPr>
            <a:spLocks noGrp="1"/>
          </p:cNvSpPr>
          <p:nvPr>
            <p:ph type="body" sz="quarter" idx="10"/>
          </p:nvPr>
        </p:nvSpPr>
        <p:spPr/>
        <p:txBody>
          <a:bodyPr/>
          <a:lstStyle/>
          <a:p>
            <a:r>
              <a:rPr lang="en-GB" dirty="0"/>
              <a:t>FINANCIAL WEALTH/HEALTH…</a:t>
            </a:r>
          </a:p>
          <a:p>
            <a:r>
              <a:rPr lang="en-GB" dirty="0"/>
              <a:t>CREATE &amp; BUILD</a:t>
            </a:r>
          </a:p>
        </p:txBody>
      </p:sp>
      <p:sp>
        <p:nvSpPr>
          <p:cNvPr id="4" name="Text Placeholder 3">
            <a:extLst>
              <a:ext uri="{FF2B5EF4-FFF2-40B4-BE49-F238E27FC236}">
                <a16:creationId xmlns:a16="http://schemas.microsoft.com/office/drawing/2014/main" id="{F8434168-86A5-4C36-91A8-A1D6E76EC9F9}"/>
              </a:ext>
            </a:extLst>
          </p:cNvPr>
          <p:cNvSpPr>
            <a:spLocks noGrp="1"/>
          </p:cNvSpPr>
          <p:nvPr>
            <p:ph type="body" sz="quarter" idx="11"/>
          </p:nvPr>
        </p:nvSpPr>
        <p:spPr/>
        <p:txBody>
          <a:bodyPr/>
          <a:lstStyle/>
          <a:p>
            <a:r>
              <a:rPr lang="en-GB" dirty="0"/>
              <a:t>01</a:t>
            </a:r>
          </a:p>
        </p:txBody>
      </p:sp>
    </p:spTree>
    <p:extLst>
      <p:ext uri="{BB962C8B-B14F-4D97-AF65-F5344CB8AC3E}">
        <p14:creationId xmlns:p14="http://schemas.microsoft.com/office/powerpoint/2010/main" val="808302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292B81-318E-4FEC-9FD7-156AA50F78DB}"/>
              </a:ext>
            </a:extLst>
          </p:cNvPr>
          <p:cNvSpPr>
            <a:spLocks noGrp="1"/>
          </p:cNvSpPr>
          <p:nvPr>
            <p:ph type="title"/>
          </p:nvPr>
        </p:nvSpPr>
        <p:spPr>
          <a:xfrm>
            <a:off x="1538145" y="680265"/>
            <a:ext cx="9026667" cy="256955"/>
          </a:xfrm>
        </p:spPr>
        <p:txBody>
          <a:bodyPr/>
          <a:lstStyle/>
          <a:p>
            <a:r>
              <a:rPr lang="en-US" dirty="0"/>
              <a:t>CREATE &amp; BUILD</a:t>
            </a:r>
            <a:endParaRPr lang="en-ZA" dirty="0"/>
          </a:p>
        </p:txBody>
      </p:sp>
      <p:sp>
        <p:nvSpPr>
          <p:cNvPr id="7" name="Rectangle 6">
            <a:extLst>
              <a:ext uri="{FF2B5EF4-FFF2-40B4-BE49-F238E27FC236}">
                <a16:creationId xmlns:a16="http://schemas.microsoft.com/office/drawing/2014/main" id="{94FDF858-EC0D-4324-9231-75775090C1AF}"/>
              </a:ext>
            </a:extLst>
          </p:cNvPr>
          <p:cNvSpPr/>
          <p:nvPr/>
        </p:nvSpPr>
        <p:spPr>
          <a:xfrm>
            <a:off x="85725" y="1272823"/>
            <a:ext cx="10210800" cy="1615827"/>
          </a:xfrm>
          <a:prstGeom prst="rect">
            <a:avLst/>
          </a:prstGeom>
        </p:spPr>
        <p:txBody>
          <a:bodyPr wrap="square">
            <a:spAutoFit/>
          </a:bodyPr>
          <a:lstStyle/>
          <a:p>
            <a:pPr marL="0" indent="0">
              <a:buNone/>
            </a:pPr>
            <a:r>
              <a:rPr lang="en-ZA" i="1" dirty="0"/>
              <a:t>“We get paid for bringing value to the market place…so we get paid for the value, not the time.”-Jim Robin</a:t>
            </a:r>
          </a:p>
          <a:p>
            <a:r>
              <a:rPr lang="en-ZA" dirty="0"/>
              <a:t>How do you currently create wealth?</a:t>
            </a:r>
          </a:p>
          <a:p>
            <a:r>
              <a:rPr lang="en-ZA" dirty="0"/>
              <a:t>Think of ways you can leverage your skill sets to increase your value in the market-place?</a:t>
            </a:r>
          </a:p>
          <a:p>
            <a:r>
              <a:rPr lang="en-ZA" dirty="0"/>
              <a:t>Think of risks to your ability to make money?</a:t>
            </a:r>
          </a:p>
        </p:txBody>
      </p:sp>
      <p:pic>
        <p:nvPicPr>
          <p:cNvPr id="8" name="Picture 7">
            <a:extLst>
              <a:ext uri="{FF2B5EF4-FFF2-40B4-BE49-F238E27FC236}">
                <a16:creationId xmlns:a16="http://schemas.microsoft.com/office/drawing/2014/main" id="{0D1367B3-3DDF-4F61-81DD-0000B86CC337}"/>
              </a:ext>
            </a:extLst>
          </p:cNvPr>
          <p:cNvPicPr>
            <a:picLocks noChangeAspect="1"/>
          </p:cNvPicPr>
          <p:nvPr/>
        </p:nvPicPr>
        <p:blipFill>
          <a:blip r:embed="rId2">
            <a:duotone>
              <a:schemeClr val="accent1">
                <a:shade val="45000"/>
                <a:satMod val="135000"/>
              </a:schemeClr>
              <a:prstClr val="white"/>
            </a:duotone>
          </a:blip>
          <a:stretch>
            <a:fillRect/>
          </a:stretch>
        </p:blipFill>
        <p:spPr>
          <a:xfrm>
            <a:off x="990600" y="3581400"/>
            <a:ext cx="2409931" cy="2278843"/>
          </a:xfrm>
          <a:prstGeom prst="rect">
            <a:avLst/>
          </a:prstGeom>
        </p:spPr>
      </p:pic>
      <p:sp>
        <p:nvSpPr>
          <p:cNvPr id="9" name="TextBox 8">
            <a:extLst>
              <a:ext uri="{FF2B5EF4-FFF2-40B4-BE49-F238E27FC236}">
                <a16:creationId xmlns:a16="http://schemas.microsoft.com/office/drawing/2014/main" id="{F99E5641-EDE5-4A6F-A521-F4B19CEB62AD}"/>
              </a:ext>
            </a:extLst>
          </p:cNvPr>
          <p:cNvSpPr txBox="1"/>
          <p:nvPr/>
        </p:nvSpPr>
        <p:spPr>
          <a:xfrm>
            <a:off x="4495801" y="3676650"/>
            <a:ext cx="2771774" cy="2123658"/>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eaLnBrk="1" fontAlgn="auto" hangingPunct="1">
              <a:spcBef>
                <a:spcPts val="0"/>
              </a:spcBef>
              <a:spcAft>
                <a:spcPts val="0"/>
              </a:spcAft>
            </a:pPr>
            <a:r>
              <a:rPr lang="en-US" sz="1500" b="1" dirty="0">
                <a:solidFill>
                  <a:schemeClr val="bg1"/>
                </a:solidFill>
                <a:latin typeface="Blackadder ITC" panose="04020505051007020D02" pitchFamily="82" charset="0"/>
              </a:rPr>
              <a:t>Dreams</a:t>
            </a:r>
          </a:p>
          <a:p>
            <a:pPr algn="ctr" eaLnBrk="1" fontAlgn="auto" hangingPunct="1">
              <a:spcBef>
                <a:spcPts val="0"/>
              </a:spcBef>
              <a:spcAft>
                <a:spcPts val="0"/>
              </a:spcAft>
            </a:pPr>
            <a:r>
              <a:rPr lang="en-US" sz="1400" b="1" dirty="0">
                <a:solidFill>
                  <a:schemeClr val="bg1"/>
                </a:solidFill>
                <a:latin typeface="Blackadder ITC" panose="04020505051007020D02" pitchFamily="82" charset="0"/>
              </a:rPr>
              <a:t>+</a:t>
            </a:r>
          </a:p>
          <a:p>
            <a:pPr algn="ctr" eaLnBrk="1" fontAlgn="auto" hangingPunct="1">
              <a:spcBef>
                <a:spcPts val="0"/>
              </a:spcBef>
              <a:spcAft>
                <a:spcPts val="0"/>
              </a:spcAft>
            </a:pPr>
            <a:r>
              <a:rPr lang="en-US" sz="1500" b="1" dirty="0">
                <a:solidFill>
                  <a:schemeClr val="bg1"/>
                </a:solidFill>
                <a:latin typeface="Blackadder ITC" panose="04020505051007020D02" pitchFamily="82" charset="0"/>
              </a:rPr>
              <a:t>Hard Work</a:t>
            </a:r>
          </a:p>
          <a:p>
            <a:pPr algn="ctr" eaLnBrk="1" fontAlgn="auto" hangingPunct="1">
              <a:spcBef>
                <a:spcPts val="0"/>
              </a:spcBef>
              <a:spcAft>
                <a:spcPts val="0"/>
              </a:spcAft>
            </a:pPr>
            <a:r>
              <a:rPr lang="en-US" sz="1400" b="1" dirty="0">
                <a:solidFill>
                  <a:schemeClr val="bg1"/>
                </a:solidFill>
                <a:latin typeface="Blackadder ITC" panose="04020505051007020D02" pitchFamily="82" charset="0"/>
              </a:rPr>
              <a:t>+</a:t>
            </a:r>
          </a:p>
          <a:p>
            <a:pPr algn="ctr" eaLnBrk="1" fontAlgn="auto" hangingPunct="1">
              <a:spcBef>
                <a:spcPts val="0"/>
              </a:spcBef>
              <a:spcAft>
                <a:spcPts val="0"/>
              </a:spcAft>
            </a:pPr>
            <a:r>
              <a:rPr lang="en-US" sz="1500" b="1" dirty="0">
                <a:solidFill>
                  <a:schemeClr val="bg1"/>
                </a:solidFill>
                <a:latin typeface="Blackadder ITC" panose="04020505051007020D02" pitchFamily="82" charset="0"/>
              </a:rPr>
              <a:t>Dedication</a:t>
            </a:r>
          </a:p>
          <a:p>
            <a:pPr algn="ctr" eaLnBrk="1" fontAlgn="auto" hangingPunct="1">
              <a:spcBef>
                <a:spcPts val="0"/>
              </a:spcBef>
              <a:spcAft>
                <a:spcPts val="0"/>
              </a:spcAft>
            </a:pPr>
            <a:r>
              <a:rPr lang="en-US" sz="1400" b="1" dirty="0">
                <a:solidFill>
                  <a:schemeClr val="bg1"/>
                </a:solidFill>
                <a:latin typeface="Blackadder ITC" panose="04020505051007020D02" pitchFamily="82" charset="0"/>
              </a:rPr>
              <a:t>+</a:t>
            </a:r>
          </a:p>
          <a:p>
            <a:pPr algn="ctr" eaLnBrk="1" fontAlgn="auto" hangingPunct="1">
              <a:spcBef>
                <a:spcPts val="0"/>
              </a:spcBef>
              <a:spcAft>
                <a:spcPts val="0"/>
              </a:spcAft>
            </a:pPr>
            <a:r>
              <a:rPr lang="en-US" sz="1500" b="1" dirty="0">
                <a:solidFill>
                  <a:schemeClr val="bg1"/>
                </a:solidFill>
                <a:latin typeface="Blackadder ITC" panose="04020505051007020D02" pitchFamily="82" charset="0"/>
              </a:rPr>
              <a:t>Perseverance</a:t>
            </a:r>
          </a:p>
          <a:p>
            <a:pPr algn="ctr" eaLnBrk="1" fontAlgn="auto" hangingPunct="1">
              <a:spcBef>
                <a:spcPts val="0"/>
              </a:spcBef>
              <a:spcAft>
                <a:spcPts val="0"/>
              </a:spcAft>
            </a:pPr>
            <a:r>
              <a:rPr lang="en-US" sz="1400" b="1" dirty="0">
                <a:solidFill>
                  <a:schemeClr val="bg1"/>
                </a:solidFill>
                <a:latin typeface="Blackadder ITC" panose="04020505051007020D02" pitchFamily="82" charset="0"/>
              </a:rPr>
              <a:t>= </a:t>
            </a:r>
          </a:p>
          <a:p>
            <a:pPr algn="ctr" eaLnBrk="1" fontAlgn="auto" hangingPunct="1">
              <a:spcBef>
                <a:spcPts val="0"/>
              </a:spcBef>
              <a:spcAft>
                <a:spcPts val="0"/>
              </a:spcAft>
            </a:pPr>
            <a:r>
              <a:rPr lang="en-US" sz="1600" b="1" dirty="0">
                <a:solidFill>
                  <a:schemeClr val="bg1"/>
                </a:solidFill>
                <a:latin typeface="Curlz MT" panose="04040404050702020202" pitchFamily="82" charset="0"/>
              </a:rPr>
              <a:t>SUCCESS</a:t>
            </a:r>
          </a:p>
        </p:txBody>
      </p:sp>
      <p:sp>
        <p:nvSpPr>
          <p:cNvPr id="10" name="Arrow: Down 9">
            <a:extLst>
              <a:ext uri="{FF2B5EF4-FFF2-40B4-BE49-F238E27FC236}">
                <a16:creationId xmlns:a16="http://schemas.microsoft.com/office/drawing/2014/main" id="{828EDA7E-C449-43DD-9989-EA59C3979B0D}"/>
              </a:ext>
            </a:extLst>
          </p:cNvPr>
          <p:cNvSpPr/>
          <p:nvPr/>
        </p:nvSpPr>
        <p:spPr>
          <a:xfrm rot="16200000">
            <a:off x="3667125" y="4171950"/>
            <a:ext cx="552450" cy="914400"/>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203FA7FB-B17B-4860-ACB2-8D1CFF556294}"/>
              </a:ext>
            </a:extLst>
          </p:cNvPr>
          <p:cNvSpPr/>
          <p:nvPr/>
        </p:nvSpPr>
        <p:spPr>
          <a:xfrm>
            <a:off x="1197404" y="3139559"/>
            <a:ext cx="6178551" cy="369332"/>
          </a:xfrm>
          <a:prstGeom prst="rect">
            <a:avLst/>
          </a:prstGeom>
        </p:spPr>
        <p:txBody>
          <a:bodyPr wrap="none">
            <a:spAutoFit/>
          </a:bodyPr>
          <a:lstStyle/>
          <a:p>
            <a:r>
              <a:rPr lang="en-ZA" b="1" dirty="0"/>
              <a:t>BUILD CREATIVE TENSION – Preferred Future vs Current Reality</a:t>
            </a:r>
          </a:p>
        </p:txBody>
      </p:sp>
    </p:spTree>
    <p:extLst>
      <p:ext uri="{BB962C8B-B14F-4D97-AF65-F5344CB8AC3E}">
        <p14:creationId xmlns:p14="http://schemas.microsoft.com/office/powerpoint/2010/main" val="2817771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DA4A-4A04-4985-8ECD-0062C051BE39}"/>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06B6D337-14B8-4E11-A506-2BF6EFB1EE11}"/>
              </a:ext>
            </a:extLst>
          </p:cNvPr>
          <p:cNvSpPr>
            <a:spLocks noGrp="1"/>
          </p:cNvSpPr>
          <p:nvPr>
            <p:ph type="body" sz="quarter" idx="10"/>
          </p:nvPr>
        </p:nvSpPr>
        <p:spPr/>
        <p:txBody>
          <a:bodyPr/>
          <a:lstStyle/>
          <a:p>
            <a:r>
              <a:rPr lang="en-GB" dirty="0"/>
              <a:t>FINANCIAL WEALTH/HEALTH</a:t>
            </a:r>
          </a:p>
          <a:p>
            <a:r>
              <a:rPr lang="en-GB" dirty="0"/>
              <a:t>LIVE &amp; ENJOY</a:t>
            </a:r>
          </a:p>
        </p:txBody>
      </p:sp>
      <p:sp>
        <p:nvSpPr>
          <p:cNvPr id="4" name="Text Placeholder 3">
            <a:extLst>
              <a:ext uri="{FF2B5EF4-FFF2-40B4-BE49-F238E27FC236}">
                <a16:creationId xmlns:a16="http://schemas.microsoft.com/office/drawing/2014/main" id="{A1CCD84D-DD7B-4497-B551-006E04085169}"/>
              </a:ext>
            </a:extLst>
          </p:cNvPr>
          <p:cNvSpPr>
            <a:spLocks noGrp="1"/>
          </p:cNvSpPr>
          <p:nvPr>
            <p:ph type="body" sz="quarter" idx="11"/>
          </p:nvPr>
        </p:nvSpPr>
        <p:spPr/>
        <p:txBody>
          <a:bodyPr/>
          <a:lstStyle/>
          <a:p>
            <a:r>
              <a:rPr lang="en-GB" dirty="0"/>
              <a:t>02</a:t>
            </a:r>
          </a:p>
        </p:txBody>
      </p:sp>
    </p:spTree>
    <p:extLst>
      <p:ext uri="{BB962C8B-B14F-4D97-AF65-F5344CB8AC3E}">
        <p14:creationId xmlns:p14="http://schemas.microsoft.com/office/powerpoint/2010/main" val="543327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096345-E6E8-4D14-8E7C-52AD615BFD2A}"/>
              </a:ext>
            </a:extLst>
          </p:cNvPr>
          <p:cNvSpPr>
            <a:spLocks noGrp="1"/>
          </p:cNvSpPr>
          <p:nvPr>
            <p:ph type="title"/>
          </p:nvPr>
        </p:nvSpPr>
        <p:spPr/>
        <p:txBody>
          <a:bodyPr/>
          <a:lstStyle/>
          <a:p>
            <a:r>
              <a:rPr lang="en-US" dirty="0"/>
              <a:t>LIVE &amp; ENJOY</a:t>
            </a:r>
            <a:endParaRPr lang="en-ZA" dirty="0"/>
          </a:p>
        </p:txBody>
      </p:sp>
      <p:sp>
        <p:nvSpPr>
          <p:cNvPr id="6" name="Rectangle 5">
            <a:extLst>
              <a:ext uri="{FF2B5EF4-FFF2-40B4-BE49-F238E27FC236}">
                <a16:creationId xmlns:a16="http://schemas.microsoft.com/office/drawing/2014/main" id="{4212661B-6CB7-4123-BAFF-66292F932241}"/>
              </a:ext>
            </a:extLst>
          </p:cNvPr>
          <p:cNvSpPr/>
          <p:nvPr/>
        </p:nvSpPr>
        <p:spPr>
          <a:xfrm>
            <a:off x="0" y="967844"/>
            <a:ext cx="11458575" cy="5355312"/>
          </a:xfrm>
          <a:prstGeom prst="rect">
            <a:avLst/>
          </a:prstGeom>
        </p:spPr>
        <p:txBody>
          <a:bodyPr wrap="square">
            <a:spAutoFit/>
          </a:bodyPr>
          <a:lstStyle/>
          <a:p>
            <a:r>
              <a:rPr lang="en-ZA" dirty="0"/>
              <a:t>“Too many people spend money they earned…to buy things they don’t want…to impress people they don’t like.”- Will Rogers</a:t>
            </a:r>
          </a:p>
          <a:p>
            <a:r>
              <a:rPr lang="en-ZA" dirty="0"/>
              <a:t>MAPPING YOUR FINANCES – 50% Fixed Costs + 30% Variable/Unforeseen Cost + 20% Financial Goals = 100% Living a life you can afford</a:t>
            </a:r>
          </a:p>
          <a:p>
            <a:r>
              <a:rPr lang="en-ZA" dirty="0"/>
              <a:t>Do a little exercise, describing your current lifestyle for the following 5 areas: a) House; b) Car; c)Hobbies; d) Family; e)Other</a:t>
            </a:r>
          </a:p>
          <a:p>
            <a:r>
              <a:rPr lang="en-ZA" dirty="0"/>
              <a:t>Now ask yourself…”am I living a life I can afford with regard to the 5 areas?</a:t>
            </a:r>
          </a:p>
          <a:p>
            <a:r>
              <a:rPr lang="en-ZA" dirty="0"/>
              <a:t>Strategies for living DEBT FREE</a:t>
            </a:r>
          </a:p>
          <a:p>
            <a:pPr marL="342900" indent="-342900">
              <a:buAutoNum type="arabicParenR"/>
            </a:pPr>
            <a:r>
              <a:rPr lang="en-ZA" dirty="0"/>
              <a:t>Tackle biggest debt first	</a:t>
            </a:r>
          </a:p>
          <a:p>
            <a:r>
              <a:rPr lang="en-ZA" dirty="0"/>
              <a:t>2) Tackle debt with higher interest  </a:t>
            </a:r>
          </a:p>
          <a:p>
            <a:r>
              <a:rPr lang="en-ZA" dirty="0"/>
              <a:t>3) Pay off credit card debt immediately	                   </a:t>
            </a:r>
          </a:p>
          <a:p>
            <a:r>
              <a:rPr lang="en-ZA" dirty="0"/>
              <a:t>4) Consider debt consolidation or debt counselling       </a:t>
            </a:r>
          </a:p>
          <a:p>
            <a:r>
              <a:rPr lang="en-ZA" dirty="0"/>
              <a:t>5) Sell assets for cash		  </a:t>
            </a:r>
          </a:p>
          <a:p>
            <a:r>
              <a:rPr lang="en-ZA" dirty="0"/>
              <a:t>6) Do not add more debt</a:t>
            </a:r>
          </a:p>
        </p:txBody>
      </p:sp>
      <p:pic>
        <p:nvPicPr>
          <p:cNvPr id="7" name="Picture 6">
            <a:extLst>
              <a:ext uri="{FF2B5EF4-FFF2-40B4-BE49-F238E27FC236}">
                <a16:creationId xmlns:a16="http://schemas.microsoft.com/office/drawing/2014/main" id="{46E3268F-C912-4530-9EED-417184C6E729}"/>
              </a:ext>
            </a:extLst>
          </p:cNvPr>
          <p:cNvPicPr>
            <a:picLocks noChangeAspect="1"/>
          </p:cNvPicPr>
          <p:nvPr/>
        </p:nvPicPr>
        <p:blipFill>
          <a:blip r:embed="rId2"/>
          <a:stretch>
            <a:fillRect/>
          </a:stretch>
        </p:blipFill>
        <p:spPr>
          <a:xfrm>
            <a:off x="7191375" y="2807520"/>
            <a:ext cx="3695700" cy="3364679"/>
          </a:xfrm>
          <a:prstGeom prst="rect">
            <a:avLst/>
          </a:prstGeom>
        </p:spPr>
      </p:pic>
      <p:sp>
        <p:nvSpPr>
          <p:cNvPr id="8" name="TextBox 7">
            <a:extLst>
              <a:ext uri="{FF2B5EF4-FFF2-40B4-BE49-F238E27FC236}">
                <a16:creationId xmlns:a16="http://schemas.microsoft.com/office/drawing/2014/main" id="{15EFD31A-97AC-400A-BD51-8AE6A458DE66}"/>
              </a:ext>
            </a:extLst>
          </p:cNvPr>
          <p:cNvSpPr txBox="1"/>
          <p:nvPr/>
        </p:nvSpPr>
        <p:spPr>
          <a:xfrm>
            <a:off x="8534400" y="4467225"/>
            <a:ext cx="495300" cy="246221"/>
          </a:xfrm>
          <a:prstGeom prst="rect">
            <a:avLst/>
          </a:prstGeom>
          <a:noFill/>
        </p:spPr>
        <p:txBody>
          <a:bodyPr wrap="square" rtlCol="0">
            <a:spAutoFit/>
          </a:bodyPr>
          <a:lstStyle/>
          <a:p>
            <a:pPr algn="l"/>
            <a:r>
              <a:rPr lang="en-US" sz="1000" dirty="0">
                <a:solidFill>
                  <a:schemeClr val="bg1"/>
                </a:solidFill>
                <a:latin typeface="+mn-lt"/>
              </a:rPr>
              <a:t>20%</a:t>
            </a:r>
            <a:endParaRPr lang="en-ZA" sz="1000" dirty="0">
              <a:solidFill>
                <a:schemeClr val="bg1"/>
              </a:solidFill>
              <a:latin typeface="+mn-lt"/>
            </a:endParaRPr>
          </a:p>
        </p:txBody>
      </p:sp>
      <p:sp>
        <p:nvSpPr>
          <p:cNvPr id="10" name="TextBox 9">
            <a:extLst>
              <a:ext uri="{FF2B5EF4-FFF2-40B4-BE49-F238E27FC236}">
                <a16:creationId xmlns:a16="http://schemas.microsoft.com/office/drawing/2014/main" id="{3308491F-36EA-482A-9ECE-7818E2D61655}"/>
              </a:ext>
            </a:extLst>
          </p:cNvPr>
          <p:cNvSpPr txBox="1"/>
          <p:nvPr/>
        </p:nvSpPr>
        <p:spPr>
          <a:xfrm>
            <a:off x="8439150" y="3848100"/>
            <a:ext cx="495300" cy="246221"/>
          </a:xfrm>
          <a:prstGeom prst="rect">
            <a:avLst/>
          </a:prstGeom>
          <a:noFill/>
        </p:spPr>
        <p:txBody>
          <a:bodyPr wrap="square" rtlCol="0">
            <a:spAutoFit/>
          </a:bodyPr>
          <a:lstStyle/>
          <a:p>
            <a:pPr algn="l"/>
            <a:r>
              <a:rPr lang="en-US" sz="1000" dirty="0">
                <a:solidFill>
                  <a:schemeClr val="bg1"/>
                </a:solidFill>
                <a:latin typeface="+mn-lt"/>
              </a:rPr>
              <a:t>30%</a:t>
            </a:r>
            <a:endParaRPr lang="en-ZA" sz="1000" dirty="0">
              <a:solidFill>
                <a:schemeClr val="bg1"/>
              </a:solidFill>
              <a:latin typeface="+mn-lt"/>
            </a:endParaRPr>
          </a:p>
        </p:txBody>
      </p:sp>
      <p:sp>
        <p:nvSpPr>
          <p:cNvPr id="11" name="TextBox 10">
            <a:extLst>
              <a:ext uri="{FF2B5EF4-FFF2-40B4-BE49-F238E27FC236}">
                <a16:creationId xmlns:a16="http://schemas.microsoft.com/office/drawing/2014/main" id="{7CD0F0A4-3DE9-4E51-95F6-DC32744AC792}"/>
              </a:ext>
            </a:extLst>
          </p:cNvPr>
          <p:cNvSpPr txBox="1"/>
          <p:nvPr/>
        </p:nvSpPr>
        <p:spPr>
          <a:xfrm>
            <a:off x="9172575" y="4114800"/>
            <a:ext cx="495300" cy="246221"/>
          </a:xfrm>
          <a:prstGeom prst="rect">
            <a:avLst/>
          </a:prstGeom>
          <a:noFill/>
        </p:spPr>
        <p:txBody>
          <a:bodyPr wrap="square" rtlCol="0">
            <a:spAutoFit/>
          </a:bodyPr>
          <a:lstStyle/>
          <a:p>
            <a:pPr algn="l"/>
            <a:r>
              <a:rPr lang="en-US" sz="1000" dirty="0">
                <a:solidFill>
                  <a:schemeClr val="bg1"/>
                </a:solidFill>
                <a:latin typeface="+mn-lt"/>
              </a:rPr>
              <a:t>30%</a:t>
            </a:r>
            <a:endParaRPr lang="en-ZA" sz="1000" dirty="0">
              <a:solidFill>
                <a:schemeClr val="bg1"/>
              </a:solidFill>
              <a:latin typeface="+mn-lt"/>
            </a:endParaRPr>
          </a:p>
        </p:txBody>
      </p:sp>
    </p:spTree>
    <p:extLst>
      <p:ext uri="{BB962C8B-B14F-4D97-AF65-F5344CB8AC3E}">
        <p14:creationId xmlns:p14="http://schemas.microsoft.com/office/powerpoint/2010/main" val="237181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AA6DB-9909-4CAA-84E7-14B5DA05EE58}"/>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BFBD5CCE-D4BE-4B03-9CF4-DB2982FEC309}"/>
              </a:ext>
            </a:extLst>
          </p:cNvPr>
          <p:cNvSpPr>
            <a:spLocks noGrp="1"/>
          </p:cNvSpPr>
          <p:nvPr>
            <p:ph type="body" sz="quarter" idx="10"/>
          </p:nvPr>
        </p:nvSpPr>
        <p:spPr/>
        <p:txBody>
          <a:bodyPr/>
          <a:lstStyle/>
          <a:p>
            <a:r>
              <a:rPr lang="en-GB" dirty="0"/>
              <a:t>FINANCIAL WEALTH/HEALTH</a:t>
            </a:r>
          </a:p>
          <a:p>
            <a:r>
              <a:rPr lang="en-GB" dirty="0"/>
              <a:t>SAVE &amp; INVEST</a:t>
            </a:r>
          </a:p>
        </p:txBody>
      </p:sp>
      <p:sp>
        <p:nvSpPr>
          <p:cNvPr id="4" name="Text Placeholder 3">
            <a:extLst>
              <a:ext uri="{FF2B5EF4-FFF2-40B4-BE49-F238E27FC236}">
                <a16:creationId xmlns:a16="http://schemas.microsoft.com/office/drawing/2014/main" id="{02A77393-AA56-4062-98C2-2F2CFCD0E139}"/>
              </a:ext>
            </a:extLst>
          </p:cNvPr>
          <p:cNvSpPr>
            <a:spLocks noGrp="1"/>
          </p:cNvSpPr>
          <p:nvPr>
            <p:ph type="body" sz="quarter" idx="11"/>
          </p:nvPr>
        </p:nvSpPr>
        <p:spPr/>
        <p:txBody>
          <a:bodyPr/>
          <a:lstStyle/>
          <a:p>
            <a:r>
              <a:rPr lang="en-GB" dirty="0"/>
              <a:t>03</a:t>
            </a:r>
          </a:p>
        </p:txBody>
      </p:sp>
    </p:spTree>
    <p:extLst>
      <p:ext uri="{BB962C8B-B14F-4D97-AF65-F5344CB8AC3E}">
        <p14:creationId xmlns:p14="http://schemas.microsoft.com/office/powerpoint/2010/main" val="1308204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509A3F-18BD-47E7-BD1B-F8E1EF5CB6A0}"/>
              </a:ext>
            </a:extLst>
          </p:cNvPr>
          <p:cNvSpPr>
            <a:spLocks noGrp="1"/>
          </p:cNvSpPr>
          <p:nvPr>
            <p:ph type="title"/>
          </p:nvPr>
        </p:nvSpPr>
        <p:spPr/>
        <p:txBody>
          <a:bodyPr/>
          <a:lstStyle/>
          <a:p>
            <a:r>
              <a:rPr lang="en-US" dirty="0"/>
              <a:t>SAVE &amp; INVEST</a:t>
            </a:r>
            <a:endParaRPr lang="en-ZA" dirty="0"/>
          </a:p>
        </p:txBody>
      </p:sp>
      <p:sp>
        <p:nvSpPr>
          <p:cNvPr id="6" name="Rectangle 5">
            <a:extLst>
              <a:ext uri="{FF2B5EF4-FFF2-40B4-BE49-F238E27FC236}">
                <a16:creationId xmlns:a16="http://schemas.microsoft.com/office/drawing/2014/main" id="{19B4D603-E6F7-405B-979F-D481EEF527FF}"/>
              </a:ext>
            </a:extLst>
          </p:cNvPr>
          <p:cNvSpPr/>
          <p:nvPr/>
        </p:nvSpPr>
        <p:spPr>
          <a:xfrm>
            <a:off x="104775" y="966625"/>
            <a:ext cx="9934575" cy="2978251"/>
          </a:xfrm>
          <a:prstGeom prst="rect">
            <a:avLst/>
          </a:prstGeom>
        </p:spPr>
        <p:txBody>
          <a:bodyPr wrap="square">
            <a:spAutoFit/>
          </a:bodyPr>
          <a:lstStyle/>
          <a:p>
            <a:pPr lvl="0" eaLnBrk="1" fontAlgn="auto" hangingPunct="1">
              <a:lnSpc>
                <a:spcPct val="90000"/>
              </a:lnSpc>
              <a:spcBef>
                <a:spcPts val="1000"/>
              </a:spcBef>
              <a:spcAft>
                <a:spcPts val="0"/>
              </a:spcAft>
            </a:pPr>
            <a:r>
              <a:rPr lang="en-US" sz="1400" i="1" dirty="0">
                <a:solidFill>
                  <a:prstClr val="black"/>
                </a:solidFill>
                <a:latin typeface="Calibri" panose="020F0502020204030204"/>
              </a:rPr>
              <a:t>“</a:t>
            </a:r>
            <a:r>
              <a:rPr lang="en-US" sz="1400" i="1" dirty="0">
                <a:solidFill>
                  <a:prstClr val="black"/>
                </a:solidFill>
                <a:latin typeface="Imago"/>
              </a:rPr>
              <a:t>Compound interest is the eight wonder of the world. He who understands it earns it…he who doesn’t …pays it”- Albert Einstein</a:t>
            </a:r>
          </a:p>
          <a:p>
            <a:pPr lvl="0" eaLnBrk="1" fontAlgn="auto" hangingPunct="1">
              <a:lnSpc>
                <a:spcPct val="90000"/>
              </a:lnSpc>
              <a:spcBef>
                <a:spcPts val="1000"/>
              </a:spcBef>
              <a:spcAft>
                <a:spcPts val="0"/>
              </a:spcAft>
            </a:pPr>
            <a:r>
              <a:rPr lang="en-US" sz="1400" b="1" dirty="0">
                <a:solidFill>
                  <a:prstClr val="black"/>
                </a:solidFill>
                <a:latin typeface="Imago"/>
              </a:rPr>
              <a:t>There are lost of good reasons to save and invest:</a:t>
            </a:r>
          </a:p>
          <a:p>
            <a:pPr marL="228600" lvl="0" indent="-228600" eaLnBrk="1" fontAlgn="auto" hangingPunct="1">
              <a:spcBef>
                <a:spcPts val="0"/>
              </a:spcBef>
              <a:spcAft>
                <a:spcPts val="0"/>
              </a:spcAft>
              <a:buFont typeface="Arial" panose="020B0604020202020204" pitchFamily="34" charset="0"/>
              <a:buChar char="•"/>
            </a:pPr>
            <a:r>
              <a:rPr lang="en-US" sz="1400" dirty="0">
                <a:solidFill>
                  <a:prstClr val="black"/>
                </a:solidFill>
                <a:latin typeface="Imago"/>
              </a:rPr>
              <a:t>You earn interest on your money.</a:t>
            </a:r>
          </a:p>
          <a:p>
            <a:pPr marL="228600" lvl="0" indent="-228600" eaLnBrk="1" fontAlgn="auto" hangingPunct="1">
              <a:spcBef>
                <a:spcPts val="0"/>
              </a:spcBef>
              <a:spcAft>
                <a:spcPts val="0"/>
              </a:spcAft>
              <a:buFont typeface="Arial" panose="020B0604020202020204" pitchFamily="34" charset="0"/>
              <a:buChar char="•"/>
            </a:pPr>
            <a:r>
              <a:rPr lang="en-US" sz="1400" dirty="0">
                <a:solidFill>
                  <a:prstClr val="black"/>
                </a:solidFill>
                <a:latin typeface="Imago"/>
              </a:rPr>
              <a:t>You have cash available when you need it.</a:t>
            </a:r>
          </a:p>
          <a:p>
            <a:pPr marL="228600" lvl="0" indent="-228600" eaLnBrk="1" fontAlgn="auto" hangingPunct="1">
              <a:spcBef>
                <a:spcPts val="0"/>
              </a:spcBef>
              <a:spcAft>
                <a:spcPts val="0"/>
              </a:spcAft>
              <a:buFont typeface="Arial" panose="020B0604020202020204" pitchFamily="34" charset="0"/>
              <a:buChar char="•"/>
            </a:pPr>
            <a:r>
              <a:rPr lang="en-US" sz="1400" dirty="0">
                <a:solidFill>
                  <a:prstClr val="black"/>
                </a:solidFill>
                <a:latin typeface="Imago"/>
              </a:rPr>
              <a:t>You can afford to buy the things you really need.</a:t>
            </a:r>
          </a:p>
          <a:p>
            <a:pPr marL="228600" lvl="0" indent="-228600" eaLnBrk="1" fontAlgn="auto" hangingPunct="1">
              <a:spcBef>
                <a:spcPts val="0"/>
              </a:spcBef>
              <a:spcAft>
                <a:spcPts val="0"/>
              </a:spcAft>
              <a:buFont typeface="Arial" panose="020B0604020202020204" pitchFamily="34" charset="0"/>
              <a:buChar char="•"/>
            </a:pPr>
            <a:r>
              <a:rPr lang="en-US" sz="1400" dirty="0">
                <a:solidFill>
                  <a:prstClr val="black"/>
                </a:solidFill>
                <a:latin typeface="Imago"/>
              </a:rPr>
              <a:t>Your money can work for you.</a:t>
            </a:r>
          </a:p>
          <a:p>
            <a:pPr marL="228600" lvl="0" indent="-228600" eaLnBrk="1" fontAlgn="auto" hangingPunct="1">
              <a:spcBef>
                <a:spcPts val="0"/>
              </a:spcBef>
              <a:spcAft>
                <a:spcPts val="0"/>
              </a:spcAft>
              <a:buFont typeface="Arial" panose="020B0604020202020204" pitchFamily="34" charset="0"/>
              <a:buChar char="•"/>
            </a:pPr>
            <a:r>
              <a:rPr lang="en-US" sz="1400" dirty="0">
                <a:solidFill>
                  <a:prstClr val="black"/>
                </a:solidFill>
                <a:latin typeface="Imago"/>
              </a:rPr>
              <a:t>Time in the market matters.</a:t>
            </a:r>
          </a:p>
          <a:p>
            <a:pPr marL="228600" lvl="0" indent="-228600" eaLnBrk="1" fontAlgn="auto" hangingPunct="1">
              <a:spcBef>
                <a:spcPts val="0"/>
              </a:spcBef>
              <a:spcAft>
                <a:spcPts val="0"/>
              </a:spcAft>
              <a:buFont typeface="Arial" panose="020B0604020202020204" pitchFamily="34" charset="0"/>
              <a:buChar char="•"/>
            </a:pPr>
            <a:r>
              <a:rPr lang="en-US" sz="1400" dirty="0">
                <a:solidFill>
                  <a:prstClr val="black"/>
                </a:solidFill>
                <a:latin typeface="Imago"/>
              </a:rPr>
              <a:t>Start saving early, encourage your children to do the same.</a:t>
            </a:r>
          </a:p>
          <a:p>
            <a:pPr lvl="0" eaLnBrk="1" fontAlgn="auto" hangingPunct="1">
              <a:spcBef>
                <a:spcPts val="0"/>
              </a:spcBef>
              <a:spcAft>
                <a:spcPts val="0"/>
              </a:spcAft>
            </a:pPr>
            <a:r>
              <a:rPr lang="en-US" sz="1400" b="1" dirty="0">
                <a:solidFill>
                  <a:prstClr val="black"/>
                </a:solidFill>
                <a:latin typeface="Imago"/>
              </a:rPr>
              <a:t>What goals are you saving for?</a:t>
            </a:r>
          </a:p>
          <a:p>
            <a:pPr marL="228600" lvl="0" indent="-228600" eaLnBrk="1" fontAlgn="auto" hangingPunct="1">
              <a:spcBef>
                <a:spcPts val="0"/>
              </a:spcBef>
              <a:spcAft>
                <a:spcPts val="0"/>
              </a:spcAft>
              <a:buFont typeface="Arial" panose="020B0604020202020204" pitchFamily="34" charset="0"/>
              <a:buChar char="•"/>
            </a:pPr>
            <a:r>
              <a:rPr lang="en-US" sz="1400" dirty="0">
                <a:solidFill>
                  <a:prstClr val="black"/>
                </a:solidFill>
                <a:latin typeface="Imago"/>
              </a:rPr>
              <a:t>Getting married?</a:t>
            </a:r>
          </a:p>
          <a:p>
            <a:pPr marL="228600" lvl="0" indent="-228600" eaLnBrk="1" fontAlgn="auto" hangingPunct="1">
              <a:spcBef>
                <a:spcPts val="0"/>
              </a:spcBef>
              <a:spcAft>
                <a:spcPts val="0"/>
              </a:spcAft>
              <a:buFont typeface="Arial" panose="020B0604020202020204" pitchFamily="34" charset="0"/>
              <a:buChar char="•"/>
            </a:pPr>
            <a:r>
              <a:rPr lang="en-US" sz="1400" dirty="0">
                <a:solidFill>
                  <a:prstClr val="black"/>
                </a:solidFill>
                <a:latin typeface="Imago"/>
              </a:rPr>
              <a:t>Children’s education?</a:t>
            </a:r>
          </a:p>
          <a:p>
            <a:pPr marL="228600" lvl="0" indent="-228600" eaLnBrk="1" fontAlgn="auto" hangingPunct="1">
              <a:spcBef>
                <a:spcPts val="0"/>
              </a:spcBef>
              <a:spcAft>
                <a:spcPts val="0"/>
              </a:spcAft>
              <a:buFont typeface="Arial" panose="020B0604020202020204" pitchFamily="34" charset="0"/>
              <a:buChar char="•"/>
            </a:pPr>
            <a:r>
              <a:rPr lang="en-US" sz="1400" dirty="0">
                <a:solidFill>
                  <a:prstClr val="black"/>
                </a:solidFill>
                <a:latin typeface="Imago"/>
              </a:rPr>
              <a:t>Retirement at 65years?</a:t>
            </a:r>
          </a:p>
          <a:p>
            <a:pPr marL="228600" lvl="0" indent="-228600" eaLnBrk="1" fontAlgn="auto" hangingPunct="1">
              <a:spcBef>
                <a:spcPts val="0"/>
              </a:spcBef>
              <a:spcAft>
                <a:spcPts val="0"/>
              </a:spcAft>
              <a:buFont typeface="Arial" panose="020B0604020202020204" pitchFamily="34" charset="0"/>
              <a:buChar char="•"/>
            </a:pPr>
            <a:r>
              <a:rPr lang="en-US" sz="1400" dirty="0">
                <a:solidFill>
                  <a:prstClr val="black"/>
                </a:solidFill>
                <a:latin typeface="Imago"/>
              </a:rPr>
              <a:t>Medical expenses?</a:t>
            </a:r>
          </a:p>
        </p:txBody>
      </p:sp>
      <p:graphicFrame>
        <p:nvGraphicFramePr>
          <p:cNvPr id="7" name="Chart 6">
            <a:extLst>
              <a:ext uri="{FF2B5EF4-FFF2-40B4-BE49-F238E27FC236}">
                <a16:creationId xmlns:a16="http://schemas.microsoft.com/office/drawing/2014/main" id="{04871D31-4DBA-40DE-B8C4-DF2625C959D3}"/>
              </a:ext>
            </a:extLst>
          </p:cNvPr>
          <p:cNvGraphicFramePr/>
          <p:nvPr>
            <p:extLst>
              <p:ext uri="{D42A27DB-BD31-4B8C-83A1-F6EECF244321}">
                <p14:modId xmlns:p14="http://schemas.microsoft.com/office/powerpoint/2010/main" val="1511834440"/>
              </p:ext>
            </p:extLst>
          </p:nvPr>
        </p:nvGraphicFramePr>
        <p:xfrm>
          <a:off x="5667375" y="1619250"/>
          <a:ext cx="5124450" cy="3038475"/>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D3108647-FC95-44E6-9AF5-3890A3AD056E}"/>
              </a:ext>
            </a:extLst>
          </p:cNvPr>
          <p:cNvPicPr>
            <a:picLocks noChangeAspect="1"/>
          </p:cNvPicPr>
          <p:nvPr/>
        </p:nvPicPr>
        <p:blipFill>
          <a:blip r:embed="rId3"/>
          <a:stretch>
            <a:fillRect/>
          </a:stretch>
        </p:blipFill>
        <p:spPr>
          <a:xfrm>
            <a:off x="10320511" y="2120626"/>
            <a:ext cx="390178" cy="445047"/>
          </a:xfrm>
          <a:prstGeom prst="rect">
            <a:avLst/>
          </a:prstGeom>
        </p:spPr>
      </p:pic>
      <p:sp>
        <p:nvSpPr>
          <p:cNvPr id="9" name="TextBox 8">
            <a:extLst>
              <a:ext uri="{FF2B5EF4-FFF2-40B4-BE49-F238E27FC236}">
                <a16:creationId xmlns:a16="http://schemas.microsoft.com/office/drawing/2014/main" id="{B6EDCBDA-A909-4DFA-AA01-27CA0F524FCC}"/>
              </a:ext>
            </a:extLst>
          </p:cNvPr>
          <p:cNvSpPr txBox="1"/>
          <p:nvPr/>
        </p:nvSpPr>
        <p:spPr>
          <a:xfrm>
            <a:off x="7943851" y="3590925"/>
            <a:ext cx="1352550" cy="369332"/>
          </a:xfrm>
          <a:prstGeom prst="rect">
            <a:avLst/>
          </a:prstGeom>
          <a:solidFill>
            <a:srgbClr val="FFFFCC"/>
          </a:solidFill>
        </p:spPr>
        <p:txBody>
          <a:bodyPr wrap="square" rtlCol="0">
            <a:spAutoFit/>
          </a:bodyPr>
          <a:lstStyle/>
          <a:p>
            <a:r>
              <a:rPr lang="en-US" dirty="0">
                <a:solidFill>
                  <a:srgbClr val="002060"/>
                </a:solidFill>
              </a:rPr>
              <a:t>536 870 912</a:t>
            </a:r>
            <a:endParaRPr lang="en-ZA" dirty="0">
              <a:solidFill>
                <a:srgbClr val="002060"/>
              </a:solidFill>
            </a:endParaRPr>
          </a:p>
        </p:txBody>
      </p:sp>
      <p:sp>
        <p:nvSpPr>
          <p:cNvPr id="10" name="Rectangle 9">
            <a:extLst>
              <a:ext uri="{FF2B5EF4-FFF2-40B4-BE49-F238E27FC236}">
                <a16:creationId xmlns:a16="http://schemas.microsoft.com/office/drawing/2014/main" id="{F55962D4-DD2D-4DC3-B1FD-0B3C140C2B28}"/>
              </a:ext>
            </a:extLst>
          </p:cNvPr>
          <p:cNvSpPr/>
          <p:nvPr/>
        </p:nvSpPr>
        <p:spPr>
          <a:xfrm>
            <a:off x="0" y="4458027"/>
            <a:ext cx="12268200" cy="1661993"/>
          </a:xfrm>
          <a:prstGeom prst="rect">
            <a:avLst/>
          </a:prstGeom>
        </p:spPr>
        <p:txBody>
          <a:bodyPr wrap="square">
            <a:spAutoFit/>
          </a:bodyPr>
          <a:lstStyle/>
          <a:p>
            <a:r>
              <a:rPr lang="en-ZA" b="1" dirty="0"/>
              <a:t>PLAN &amp; PROTECT</a:t>
            </a:r>
          </a:p>
          <a:p>
            <a:r>
              <a:rPr lang="en-ZA" sz="1400" dirty="0"/>
              <a:t>“Money is a tool. It will take you wherever you wish, but it will not replace you as the driver.” – Ayn Rand</a:t>
            </a:r>
          </a:p>
          <a:p>
            <a:r>
              <a:rPr lang="en-ZA" sz="1400" dirty="0"/>
              <a:t>   What steps have you taken to protect you and your family?</a:t>
            </a:r>
          </a:p>
          <a:p>
            <a:r>
              <a:rPr lang="en-ZA" sz="1400" b="1" dirty="0"/>
              <a:t>Insurance = </a:t>
            </a:r>
            <a:r>
              <a:rPr lang="en-ZA" sz="1400" b="1" u="sng" dirty="0"/>
              <a:t>(Protection + Provision)</a:t>
            </a:r>
            <a:r>
              <a:rPr lang="en-ZA" sz="1400" b="1" dirty="0"/>
              <a:t>                                             Will = Allocation of assets / business at death</a:t>
            </a:r>
            <a:endParaRPr lang="en-ZA" sz="1400" b="1" u="sng" dirty="0"/>
          </a:p>
          <a:p>
            <a:r>
              <a:rPr lang="en-ZA" sz="1400" b="1" dirty="0"/>
              <a:t>	               Risk</a:t>
            </a:r>
          </a:p>
        </p:txBody>
      </p:sp>
    </p:spTree>
    <p:extLst>
      <p:ext uri="{BB962C8B-B14F-4D97-AF65-F5344CB8AC3E}">
        <p14:creationId xmlns:p14="http://schemas.microsoft.com/office/powerpoint/2010/main" val="968981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2EE8E-D9B5-4165-93E3-B80B7C8B7990}"/>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C682C664-BA77-4DE5-9BF5-49B43ED70BD7}"/>
              </a:ext>
            </a:extLst>
          </p:cNvPr>
          <p:cNvSpPr>
            <a:spLocks noGrp="1"/>
          </p:cNvSpPr>
          <p:nvPr>
            <p:ph type="body" sz="quarter" idx="10"/>
          </p:nvPr>
        </p:nvSpPr>
        <p:spPr/>
        <p:txBody>
          <a:bodyPr/>
          <a:lstStyle/>
          <a:p>
            <a:r>
              <a:rPr lang="en-GB" dirty="0"/>
              <a:t>FINANCIAL WEALTH/HEALTH</a:t>
            </a:r>
          </a:p>
          <a:p>
            <a:r>
              <a:rPr lang="en-GB" dirty="0"/>
              <a:t>SHARE &amp; LEGACY</a:t>
            </a:r>
          </a:p>
        </p:txBody>
      </p:sp>
      <p:sp>
        <p:nvSpPr>
          <p:cNvPr id="4" name="Text Placeholder 3">
            <a:extLst>
              <a:ext uri="{FF2B5EF4-FFF2-40B4-BE49-F238E27FC236}">
                <a16:creationId xmlns:a16="http://schemas.microsoft.com/office/drawing/2014/main" id="{317235F6-9848-4F51-916D-C259C577EA42}"/>
              </a:ext>
            </a:extLst>
          </p:cNvPr>
          <p:cNvSpPr>
            <a:spLocks noGrp="1"/>
          </p:cNvSpPr>
          <p:nvPr>
            <p:ph type="body" sz="quarter" idx="11"/>
          </p:nvPr>
        </p:nvSpPr>
        <p:spPr/>
        <p:txBody>
          <a:bodyPr/>
          <a:lstStyle/>
          <a:p>
            <a:r>
              <a:rPr lang="en-GB" dirty="0"/>
              <a:t>04</a:t>
            </a:r>
          </a:p>
        </p:txBody>
      </p:sp>
    </p:spTree>
    <p:extLst>
      <p:ext uri="{BB962C8B-B14F-4D97-AF65-F5344CB8AC3E}">
        <p14:creationId xmlns:p14="http://schemas.microsoft.com/office/powerpoint/2010/main" val="2529008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7A40D1-27E1-4642-9D39-6470DA4D43D0}"/>
              </a:ext>
            </a:extLst>
          </p:cNvPr>
          <p:cNvSpPr>
            <a:spLocks noGrp="1"/>
          </p:cNvSpPr>
          <p:nvPr>
            <p:ph type="title"/>
          </p:nvPr>
        </p:nvSpPr>
        <p:spPr/>
        <p:txBody>
          <a:bodyPr/>
          <a:lstStyle/>
          <a:p>
            <a:r>
              <a:rPr lang="en-US" dirty="0"/>
              <a:t>Share &amp; legacy</a:t>
            </a:r>
            <a:endParaRPr lang="en-ZA" dirty="0"/>
          </a:p>
        </p:txBody>
      </p:sp>
      <p:sp>
        <p:nvSpPr>
          <p:cNvPr id="6" name="Rectangle 5">
            <a:extLst>
              <a:ext uri="{FF2B5EF4-FFF2-40B4-BE49-F238E27FC236}">
                <a16:creationId xmlns:a16="http://schemas.microsoft.com/office/drawing/2014/main" id="{BE0FD98F-1464-42F6-9B63-B7E7F6FFCA3F}"/>
              </a:ext>
            </a:extLst>
          </p:cNvPr>
          <p:cNvSpPr/>
          <p:nvPr/>
        </p:nvSpPr>
        <p:spPr>
          <a:xfrm>
            <a:off x="0" y="1145992"/>
            <a:ext cx="11725275" cy="3277820"/>
          </a:xfrm>
          <a:prstGeom prst="rect">
            <a:avLst/>
          </a:prstGeom>
        </p:spPr>
        <p:txBody>
          <a:bodyPr wrap="square">
            <a:spAutoFit/>
          </a:bodyPr>
          <a:lstStyle/>
          <a:p>
            <a:r>
              <a:rPr lang="en-ZA" dirty="0"/>
              <a:t>“It is every man’s obligation to put back into to the world at least the equivalent of what he takes out of it.” – Albert Einstein</a:t>
            </a:r>
          </a:p>
          <a:p>
            <a:pPr marL="285750" indent="-285750">
              <a:buFont typeface="Arial" panose="020B0604020202020204" pitchFamily="34" charset="0"/>
              <a:buChar char="•"/>
            </a:pPr>
            <a:r>
              <a:rPr lang="en-ZA" dirty="0"/>
              <a:t>Set up a philanthropic foundation</a:t>
            </a:r>
          </a:p>
          <a:p>
            <a:pPr marL="285750" indent="-285750">
              <a:buFont typeface="Arial" panose="020B0604020202020204" pitchFamily="34" charset="0"/>
              <a:buChar char="•"/>
            </a:pPr>
            <a:r>
              <a:rPr lang="en-ZA" dirty="0"/>
              <a:t>Leave an inheritance for loved ones</a:t>
            </a:r>
          </a:p>
          <a:p>
            <a:pPr marL="285750" indent="-285750">
              <a:buFont typeface="Arial" panose="020B0604020202020204" pitchFamily="34" charset="0"/>
              <a:buChar char="•"/>
            </a:pPr>
            <a:r>
              <a:rPr lang="en-ZA" dirty="0"/>
              <a:t>Start a family business</a:t>
            </a:r>
          </a:p>
          <a:p>
            <a:pPr marL="285750" indent="-285750">
              <a:buFont typeface="Arial" panose="020B0604020202020204" pitchFamily="34" charset="0"/>
              <a:buChar char="•"/>
            </a:pPr>
            <a:r>
              <a:rPr lang="en-ZA" dirty="0"/>
              <a:t>Passion investments</a:t>
            </a:r>
          </a:p>
          <a:p>
            <a:pPr marL="285750" indent="-285750">
              <a:buFont typeface="Arial" panose="020B0604020202020204" pitchFamily="34" charset="0"/>
              <a:buChar char="•"/>
            </a:pPr>
            <a:r>
              <a:rPr lang="en-ZA" dirty="0"/>
              <a:t>Alternative investments</a:t>
            </a:r>
          </a:p>
          <a:p>
            <a:pPr marL="285750" indent="-285750">
              <a:buFont typeface="Arial" panose="020B0604020202020204" pitchFamily="34" charset="0"/>
              <a:buChar char="•"/>
            </a:pPr>
            <a:r>
              <a:rPr lang="en-ZA" dirty="0"/>
              <a:t>Think about ways in which you would like to use your time,</a:t>
            </a:r>
          </a:p>
          <a:p>
            <a:r>
              <a:rPr lang="en-ZA" dirty="0"/>
              <a:t>      passions and money to make a positive difference.</a:t>
            </a:r>
          </a:p>
        </p:txBody>
      </p:sp>
      <p:pic>
        <p:nvPicPr>
          <p:cNvPr id="7" name="Picture 6">
            <a:extLst>
              <a:ext uri="{FF2B5EF4-FFF2-40B4-BE49-F238E27FC236}">
                <a16:creationId xmlns:a16="http://schemas.microsoft.com/office/drawing/2014/main" id="{A5F24464-8102-4C1E-88D3-919769DA90C9}"/>
              </a:ext>
            </a:extLst>
          </p:cNvPr>
          <p:cNvPicPr>
            <a:picLocks noChangeAspect="1"/>
          </p:cNvPicPr>
          <p:nvPr/>
        </p:nvPicPr>
        <p:blipFill>
          <a:blip r:embed="rId2"/>
          <a:stretch>
            <a:fillRect/>
          </a:stretch>
        </p:blipFill>
        <p:spPr>
          <a:xfrm>
            <a:off x="6225389" y="1535428"/>
            <a:ext cx="2823361" cy="2867941"/>
          </a:xfrm>
          <a:prstGeom prst="rect">
            <a:avLst/>
          </a:prstGeom>
        </p:spPr>
      </p:pic>
      <p:pic>
        <p:nvPicPr>
          <p:cNvPr id="8" name="Picture 7">
            <a:extLst>
              <a:ext uri="{FF2B5EF4-FFF2-40B4-BE49-F238E27FC236}">
                <a16:creationId xmlns:a16="http://schemas.microsoft.com/office/drawing/2014/main" id="{1B040BDD-43C8-4698-A9B6-67D6AAA7D484}"/>
              </a:ext>
            </a:extLst>
          </p:cNvPr>
          <p:cNvPicPr>
            <a:picLocks noChangeAspect="1"/>
          </p:cNvPicPr>
          <p:nvPr/>
        </p:nvPicPr>
        <p:blipFill>
          <a:blip r:embed="rId3"/>
          <a:stretch>
            <a:fillRect/>
          </a:stretch>
        </p:blipFill>
        <p:spPr>
          <a:xfrm>
            <a:off x="9103853" y="1500242"/>
            <a:ext cx="3261643" cy="3133616"/>
          </a:xfrm>
          <a:prstGeom prst="rect">
            <a:avLst/>
          </a:prstGeom>
        </p:spPr>
      </p:pic>
    </p:spTree>
    <p:extLst>
      <p:ext uri="{BB962C8B-B14F-4D97-AF65-F5344CB8AC3E}">
        <p14:creationId xmlns:p14="http://schemas.microsoft.com/office/powerpoint/2010/main" val="16572850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ARPPTSLIDEFORMATR" val="RXPStandard Screen"/>
  <p:tag name="VARDIVISION" val="RXPDivCorp"/>
  <p:tag name="VARPALETTE" val="RXPpalette_standard_value"/>
  <p:tag name="VARBACKGROUND" val="RXPbackground_dark_value"/>
  <p:tag name="VARPPTPAPER" val="RXPRXP"/>
  <p:tag name="VARPPTGRIDMODE" val="RXPRocheGrid"/>
  <p:tag name="VARPPTTYPE" val="RXPpotRXPP"/>
  <p:tag name="VARPOTVERSION" val="RXP8.8"/>
  <p:tag name="VARPPTLANGSEL" val="RXPEnglish"/>
  <p:tag name="VARPPTCOMPATIBLE4" val="RXPFALSE"/>
  <p:tag name="VARPPTCOMPATIBLE7" val="RXPFALSE"/>
  <p:tag name="VARPPTCOMPATIBLERD03" val="RXPTRUE"/>
  <p:tag name="VARCOLOR" val="RXPcolor_white_colored"/>
  <p:tag name="VAREMBEDFONTSENABLED" val="RXPFALSE"/>
  <p:tag name="VARFOOTERAPPLYTOALLPRESSED" val="RXPFALSE"/>
  <p:tag name="VARTITLE" val="RXP"/>
  <p:tag name="VARUNIT" val="RXPRoche"/>
  <p:tag name="VARPPTSETUPPERFORMED" val="RXPTRUE"/>
  <p:tag name="VARPPTSLIDEFORMAT" val="RXPWide Screen (16:9)"/>
  <p:tag name="VARPPTLANG" val="RXPEnglish"/>
  <p:tag name="VARGRIDMODE" val="RXPgrid_none_value"/>
  <p:tag name="VARTABLECOLUMNS" val="RXP4"/>
  <p:tag name="VARTABLEROWS" val="RXP4"/>
  <p:tag name="VARTABLEONEPIC" val="RXPFalse"/>
  <p:tag name="VARTABLEHIGHTLIGHTROW" val="RXP0"/>
  <p:tag name="VARTOC" val="RXPPresentation TitleText with 2 picturesText with 3 pictures"/>
  <p:tag name="VARSAVEMESSAGETIMESTAMP" val="RXP12.04.2018"/>
</p:tagLst>
</file>

<file path=ppt/theme/theme1.xml><?xml version="1.0" encoding="utf-8"?>
<a:theme xmlns:a="http://schemas.openxmlformats.org/drawingml/2006/main" name="IT CAN BE">
  <a:themeElements>
    <a:clrScheme name="Std">
      <a:dk1>
        <a:srgbClr val="0A2240"/>
      </a:dk1>
      <a:lt1>
        <a:srgbClr val="FFFFFF"/>
      </a:lt1>
      <a:dk2>
        <a:srgbClr val="0033A1"/>
      </a:dk2>
      <a:lt2>
        <a:srgbClr val="D0D0D0"/>
      </a:lt2>
      <a:accent1>
        <a:srgbClr val="0033A1"/>
      </a:accent1>
      <a:accent2>
        <a:srgbClr val="00A1E0"/>
      </a:accent2>
      <a:accent3>
        <a:srgbClr val="006CB8"/>
      </a:accent3>
      <a:accent4>
        <a:srgbClr val="00CAFF"/>
      </a:accent4>
      <a:accent5>
        <a:srgbClr val="0A2240"/>
      </a:accent5>
      <a:accent6>
        <a:srgbClr val="747474"/>
      </a:accent6>
      <a:hlink>
        <a:srgbClr val="0033A1"/>
      </a:hlink>
      <a:folHlink>
        <a:srgbClr val="0A2240"/>
      </a:folHlink>
    </a:clrScheme>
    <a:fontScheme name="Custom 1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a:ln>
              <a:noFill/>
            </a:ln>
            <a:solidFill>
              <a:schemeClr val="tx1"/>
            </a:solidFill>
            <a:effectLst/>
            <a:latin typeface="Imago" pitchFamily="2" charset="0"/>
          </a:defRPr>
        </a:defPPr>
      </a:lstStyle>
    </a:spDef>
    <a:lnDef>
      <a:spPr bwMode="auto">
        <a:noFill/>
        <a:ln w="127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tx1"/>
        </a:lnRef>
        <a:fillRef idx="0">
          <a:schemeClr val="accent1"/>
        </a:fillRef>
        <a:effectRef idx="0">
          <a:schemeClr val="accent1"/>
        </a:effectRef>
        <a:fontRef idx="minor">
          <a:schemeClr val="tx1"/>
        </a:fontRef>
      </a:style>
    </a:lnDef>
    <a:txDef>
      <a:spPr>
        <a:noFill/>
      </a:spPr>
      <a:bodyPr wrap="square" rtlCol="0">
        <a:spAutoFit/>
      </a:bodyPr>
      <a:lstStyle>
        <a:defPPr algn="l">
          <a:defRPr dirty="0" smtClean="0">
            <a:solidFill>
              <a:schemeClr val="tx2"/>
            </a:solidFill>
            <a:latin typeface="+mn-lt"/>
          </a:defRPr>
        </a:defPPr>
      </a:lstStyle>
    </a:txDef>
  </a:objectDefaults>
  <a:extraClrSchemeLst>
    <a:extraClrScheme>
      <a:clrScheme name="Roche 1">
        <a:dk1>
          <a:srgbClr val="FF7F00"/>
        </a:dk1>
        <a:lt1>
          <a:srgbClr val="FFFFFF"/>
        </a:lt1>
        <a:dk2>
          <a:srgbClr val="0028A0"/>
        </a:dk2>
        <a:lt2>
          <a:srgbClr val="969696"/>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clrMap bg1="dk2" tx1="lt1" bg2="dk1" tx2="lt2" accent1="accent1" accent2="accent2" accent3="accent3" accent4="accent4" accent5="accent5" accent6="accent6" hlink="hlink" folHlink="folHlink"/>
    </a:extraClrScheme>
    <a:extraClrScheme>
      <a:clrScheme name="Roche 2">
        <a:dk1>
          <a:srgbClr val="000000"/>
        </a:dk1>
        <a:lt1>
          <a:srgbClr val="FFFFFF"/>
        </a:lt1>
        <a:dk2>
          <a:srgbClr val="969696"/>
        </a:dk2>
        <a:lt2>
          <a:srgbClr val="FF7F00"/>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clrMap bg1="lt1" tx1="dk1" bg2="lt2" tx2="dk2" accent1="accent1" accent2="accent2" accent3="accent3" accent4="accent4" accent5="accent5" accent6="accent6" hlink="hlink" folHlink="folHlink"/>
    </a:extraClrScheme>
    <a:extraClrScheme>
      <a:clrScheme name="Roche 3">
        <a:dk1>
          <a:srgbClr val="000000"/>
        </a:dk1>
        <a:lt1>
          <a:srgbClr val="FFFFFF"/>
        </a:lt1>
        <a:dk2>
          <a:srgbClr val="959595"/>
        </a:dk2>
        <a:lt2>
          <a:srgbClr val="676767"/>
        </a:lt2>
        <a:accent1>
          <a:srgbClr val="B2B2B2"/>
        </a:accent1>
        <a:accent2>
          <a:srgbClr val="4D4D4D"/>
        </a:accent2>
        <a:accent3>
          <a:srgbClr val="FFFFFF"/>
        </a:accent3>
        <a:accent4>
          <a:srgbClr val="000000"/>
        </a:accent4>
        <a:accent5>
          <a:srgbClr val="D5D5D5"/>
        </a:accent5>
        <a:accent6>
          <a:srgbClr val="454545"/>
        </a:accent6>
        <a:hlink>
          <a:srgbClr val="EAEAEA"/>
        </a:hlink>
        <a:folHlink>
          <a:srgbClr val="CECECE"/>
        </a:folHlink>
      </a:clrScheme>
      <a:clrMap bg1="lt1" tx1="dk1" bg2="lt2" tx2="dk2" accent1="accent1" accent2="accent2" accent3="accent3" accent4="accent4" accent5="accent5" accent6="accent6" hlink="hlink" folHlink="folHlink"/>
    </a:extraClrScheme>
  </a:extraClrSchemeLst>
  <a:custClrLst>
    <a:custClr>
      <a:srgbClr val="00AE41"/>
    </a:custClr>
    <a:custClr>
      <a:srgbClr val="C8C100"/>
    </a:custClr>
    <a:custClr>
      <a:srgbClr val="FFB71B"/>
    </a:custClr>
    <a:custClr>
      <a:srgbClr val="FC671A"/>
    </a:custClr>
    <a:custClr>
      <a:srgbClr val="AB004F"/>
    </a:custClr>
    <a:custClr>
      <a:srgbClr val="B04EC4"/>
    </a:custClr>
    <a:custClr>
      <a:srgbClr val="645DC7"/>
    </a:custClr>
    <a:custClr>
      <a:srgbClr val="798389"/>
    </a:custClr>
    <a:custClr>
      <a:srgbClr val="DFA96A"/>
    </a:custClr>
    <a:custClr>
      <a:srgbClr val="7B7B7B"/>
    </a:custClr>
    <a:custClr>
      <a:srgbClr val="59D18C"/>
    </a:custClr>
    <a:custClr>
      <a:srgbClr val="DEDA66"/>
    </a:custClr>
    <a:custClr>
      <a:srgbClr val="FFD282"/>
    </a:custClr>
    <a:custClr>
      <a:srgbClr val="FFA777"/>
    </a:custClr>
    <a:custClr>
      <a:srgbClr val="D37790"/>
    </a:custClr>
    <a:custClr>
      <a:srgbClr val="D397DC"/>
    </a:custClr>
    <a:custClr>
      <a:srgbClr val="A59ADE"/>
    </a:custClr>
    <a:custClr>
      <a:srgbClr val="A3AAAD"/>
    </a:custClr>
    <a:custClr>
      <a:srgbClr val="EBCAA4"/>
    </a:custClr>
    <a:custClr>
      <a:srgbClr val="C0C0C0"/>
    </a:custClr>
    <a:custClr>
      <a:srgbClr val="0FC168"/>
    </a:custClr>
    <a:custClr>
      <a:srgbClr val="D3CD33"/>
    </a:custClr>
    <a:custClr>
      <a:srgbClr val="FDC557"/>
    </a:custClr>
    <a:custClr>
      <a:srgbClr val="FF884D"/>
    </a:custClr>
    <a:custClr>
      <a:srgbClr val="C0466F"/>
    </a:custClr>
    <a:custClr>
      <a:srgbClr val="C274D0"/>
    </a:custClr>
    <a:custClr>
      <a:srgbClr val="857BD2"/>
    </a:custClr>
    <a:custClr>
      <a:srgbClr val="8A949B"/>
    </a:custClr>
    <a:custClr>
      <a:srgbClr val="E7B986"/>
    </a:custClr>
    <a:custClr>
      <a:srgbClr val="DADADA"/>
    </a:custClr>
    <a:custClr>
      <a:srgbClr val="006E2C"/>
    </a:custClr>
    <a:custClr>
      <a:srgbClr val="827E00"/>
    </a:custClr>
    <a:custClr>
      <a:srgbClr val="A67712"/>
    </a:custClr>
    <a:custClr>
      <a:srgbClr val="A44311"/>
    </a:custClr>
    <a:custClr>
      <a:srgbClr val="6F0033"/>
    </a:custClr>
    <a:custClr>
      <a:srgbClr val="733380"/>
    </a:custClr>
    <a:custClr>
      <a:srgbClr val="413D82"/>
    </a:custClr>
    <a:custClr>
      <a:srgbClr val="4F5559"/>
    </a:custClr>
    <a:custClr>
      <a:srgbClr val="705435"/>
    </a:custClr>
    <a:custClr>
      <a:srgbClr val="5A5A5A"/>
    </a:custClr>
    <a:custClr>
      <a:srgbClr val="008736"/>
    </a:custClr>
    <a:custClr>
      <a:srgbClr val="A09A00"/>
    </a:custClr>
    <a:custClr>
      <a:srgbClr val="CC9216"/>
    </a:custClr>
    <a:custClr>
      <a:srgbClr val="CA5215"/>
    </a:custClr>
    <a:custClr>
      <a:srgbClr val="89003F"/>
    </a:custClr>
    <a:custClr>
      <a:srgbClr val="8D3E9D"/>
    </a:custClr>
    <a:custClr>
      <a:srgbClr val="504A9F"/>
    </a:custClr>
    <a:custClr>
      <a:srgbClr val="61696E"/>
    </a:custClr>
    <a:custClr>
      <a:srgbClr val="A47E4F"/>
    </a:custClr>
    <a:custClr>
      <a:srgbClr val="727272"/>
    </a:custClr>
  </a:custClrLst>
  <a:extLst>
    <a:ext uri="{05A4C25C-085E-4340-85A3-A5531E510DB2}">
      <thm15:themeFamily xmlns:thm15="http://schemas.microsoft.com/office/thememl/2012/main" name="IT CAN BE PPT_INTERNAL" id="{307AECDA-840E-426B-A8E9-D61B2053E477}" vid="{573E4949-46BE-44E0-98F4-CC2B52738874}"/>
    </a:ext>
  </a:extLst>
</a:theme>
</file>

<file path=ppt/theme/theme2.xml><?xml version="1.0" encoding="utf-8"?>
<a:theme xmlns:a="http://schemas.openxmlformats.org/drawingml/2006/main" name="No footer">
  <a:themeElements>
    <a:clrScheme name="Std">
      <a:dk1>
        <a:srgbClr val="0A2240"/>
      </a:dk1>
      <a:lt1>
        <a:srgbClr val="FFFFFF"/>
      </a:lt1>
      <a:dk2>
        <a:srgbClr val="0033A1"/>
      </a:dk2>
      <a:lt2>
        <a:srgbClr val="D0D0D0"/>
      </a:lt2>
      <a:accent1>
        <a:srgbClr val="0033A1"/>
      </a:accent1>
      <a:accent2>
        <a:srgbClr val="00A1E0"/>
      </a:accent2>
      <a:accent3>
        <a:srgbClr val="006CB8"/>
      </a:accent3>
      <a:accent4>
        <a:srgbClr val="00CAFF"/>
      </a:accent4>
      <a:accent5>
        <a:srgbClr val="0A2240"/>
      </a:accent5>
      <a:accent6>
        <a:srgbClr val="747474"/>
      </a:accent6>
      <a:hlink>
        <a:srgbClr val="0033A1"/>
      </a:hlink>
      <a:folHlink>
        <a:srgbClr val="0A2240"/>
      </a:folHlink>
    </a:clrScheme>
    <a:fontScheme name="Custom 1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a:ln>
              <a:noFill/>
            </a:ln>
            <a:solidFill>
              <a:schemeClr val="tx1"/>
            </a:solidFill>
            <a:effectLst/>
            <a:latin typeface="Imago" pitchFamily="2" charset="0"/>
          </a:defRPr>
        </a:defPPr>
      </a:lstStyle>
    </a:spDef>
    <a:lnDef>
      <a:spPr bwMode="auto">
        <a:noFill/>
        <a:ln w="127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tx1"/>
        </a:lnRef>
        <a:fillRef idx="0">
          <a:schemeClr val="accent1"/>
        </a:fillRef>
        <a:effectRef idx="0">
          <a:schemeClr val="accent1"/>
        </a:effectRef>
        <a:fontRef idx="minor">
          <a:schemeClr val="tx1"/>
        </a:fontRef>
      </a:style>
    </a:lnDef>
    <a:txDef>
      <a:spPr>
        <a:noFill/>
      </a:spPr>
      <a:bodyPr wrap="square" rtlCol="0">
        <a:spAutoFit/>
      </a:bodyPr>
      <a:lstStyle>
        <a:defPPr algn="l">
          <a:defRPr dirty="0" smtClean="0">
            <a:solidFill>
              <a:schemeClr val="tx2"/>
            </a:solidFill>
            <a:latin typeface="+mn-lt"/>
          </a:defRPr>
        </a:defPPr>
      </a:lstStyle>
    </a:txDef>
  </a:objectDefaults>
  <a:extraClrSchemeLst>
    <a:extraClrScheme>
      <a:clrScheme name="Roche 1">
        <a:dk1>
          <a:srgbClr val="FF7F00"/>
        </a:dk1>
        <a:lt1>
          <a:srgbClr val="FFFFFF"/>
        </a:lt1>
        <a:dk2>
          <a:srgbClr val="0028A0"/>
        </a:dk2>
        <a:lt2>
          <a:srgbClr val="969696"/>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clrMap bg1="dk2" tx1="lt1" bg2="dk1" tx2="lt2" accent1="accent1" accent2="accent2" accent3="accent3" accent4="accent4" accent5="accent5" accent6="accent6" hlink="hlink" folHlink="folHlink"/>
    </a:extraClrScheme>
    <a:extraClrScheme>
      <a:clrScheme name="Roche 2">
        <a:dk1>
          <a:srgbClr val="000000"/>
        </a:dk1>
        <a:lt1>
          <a:srgbClr val="FFFFFF"/>
        </a:lt1>
        <a:dk2>
          <a:srgbClr val="969696"/>
        </a:dk2>
        <a:lt2>
          <a:srgbClr val="FF7F00"/>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clrMap bg1="lt1" tx1="dk1" bg2="lt2" tx2="dk2" accent1="accent1" accent2="accent2" accent3="accent3" accent4="accent4" accent5="accent5" accent6="accent6" hlink="hlink" folHlink="folHlink"/>
    </a:extraClrScheme>
    <a:extraClrScheme>
      <a:clrScheme name="Roche 3">
        <a:dk1>
          <a:srgbClr val="000000"/>
        </a:dk1>
        <a:lt1>
          <a:srgbClr val="FFFFFF"/>
        </a:lt1>
        <a:dk2>
          <a:srgbClr val="959595"/>
        </a:dk2>
        <a:lt2>
          <a:srgbClr val="676767"/>
        </a:lt2>
        <a:accent1>
          <a:srgbClr val="B2B2B2"/>
        </a:accent1>
        <a:accent2>
          <a:srgbClr val="4D4D4D"/>
        </a:accent2>
        <a:accent3>
          <a:srgbClr val="FFFFFF"/>
        </a:accent3>
        <a:accent4>
          <a:srgbClr val="000000"/>
        </a:accent4>
        <a:accent5>
          <a:srgbClr val="D5D5D5"/>
        </a:accent5>
        <a:accent6>
          <a:srgbClr val="454545"/>
        </a:accent6>
        <a:hlink>
          <a:srgbClr val="EAEAEA"/>
        </a:hlink>
        <a:folHlink>
          <a:srgbClr val="CECECE"/>
        </a:folHlink>
      </a:clrScheme>
      <a:clrMap bg1="lt1" tx1="dk1" bg2="lt2" tx2="dk2" accent1="accent1" accent2="accent2" accent3="accent3" accent4="accent4" accent5="accent5" accent6="accent6" hlink="hlink" folHlink="folHlink"/>
    </a:extraClrScheme>
  </a:extraClrSchemeLst>
  <a:custClrLst>
    <a:custClr>
      <a:srgbClr val="00AE41"/>
    </a:custClr>
    <a:custClr>
      <a:srgbClr val="C8C100"/>
    </a:custClr>
    <a:custClr>
      <a:srgbClr val="FFB71B"/>
    </a:custClr>
    <a:custClr>
      <a:srgbClr val="FC671A"/>
    </a:custClr>
    <a:custClr>
      <a:srgbClr val="AB004F"/>
    </a:custClr>
    <a:custClr>
      <a:srgbClr val="B04EC4"/>
    </a:custClr>
    <a:custClr>
      <a:srgbClr val="645DC7"/>
    </a:custClr>
    <a:custClr>
      <a:srgbClr val="798389"/>
    </a:custClr>
    <a:custClr>
      <a:srgbClr val="DFA96A"/>
    </a:custClr>
    <a:custClr>
      <a:srgbClr val="7B7B7B"/>
    </a:custClr>
    <a:custClr>
      <a:srgbClr val="59D18C"/>
    </a:custClr>
    <a:custClr>
      <a:srgbClr val="DEDA66"/>
    </a:custClr>
    <a:custClr>
      <a:srgbClr val="FFD282"/>
    </a:custClr>
    <a:custClr>
      <a:srgbClr val="FFA777"/>
    </a:custClr>
    <a:custClr>
      <a:srgbClr val="D37790"/>
    </a:custClr>
    <a:custClr>
      <a:srgbClr val="D397DC"/>
    </a:custClr>
    <a:custClr>
      <a:srgbClr val="A59ADE"/>
    </a:custClr>
    <a:custClr>
      <a:srgbClr val="A3AAAD"/>
    </a:custClr>
    <a:custClr>
      <a:srgbClr val="EBCAA4"/>
    </a:custClr>
    <a:custClr>
      <a:srgbClr val="C0C0C0"/>
    </a:custClr>
    <a:custClr>
      <a:srgbClr val="0FC168"/>
    </a:custClr>
    <a:custClr>
      <a:srgbClr val="D3CD33"/>
    </a:custClr>
    <a:custClr>
      <a:srgbClr val="FDC557"/>
    </a:custClr>
    <a:custClr>
      <a:srgbClr val="FF884D"/>
    </a:custClr>
    <a:custClr>
      <a:srgbClr val="C0466F"/>
    </a:custClr>
    <a:custClr>
      <a:srgbClr val="C274D0"/>
    </a:custClr>
    <a:custClr>
      <a:srgbClr val="857BD2"/>
    </a:custClr>
    <a:custClr>
      <a:srgbClr val="8A949B"/>
    </a:custClr>
    <a:custClr>
      <a:srgbClr val="E7B986"/>
    </a:custClr>
    <a:custClr>
      <a:srgbClr val="DADADA"/>
    </a:custClr>
    <a:custClr>
      <a:srgbClr val="006E2C"/>
    </a:custClr>
    <a:custClr>
      <a:srgbClr val="827E00"/>
    </a:custClr>
    <a:custClr>
      <a:srgbClr val="A67712"/>
    </a:custClr>
    <a:custClr>
      <a:srgbClr val="A44311"/>
    </a:custClr>
    <a:custClr>
      <a:srgbClr val="6F0033"/>
    </a:custClr>
    <a:custClr>
      <a:srgbClr val="733380"/>
    </a:custClr>
    <a:custClr>
      <a:srgbClr val="413D82"/>
    </a:custClr>
    <a:custClr>
      <a:srgbClr val="4F5559"/>
    </a:custClr>
    <a:custClr>
      <a:srgbClr val="705435"/>
    </a:custClr>
    <a:custClr>
      <a:srgbClr val="5A5A5A"/>
    </a:custClr>
    <a:custClr>
      <a:srgbClr val="008736"/>
    </a:custClr>
    <a:custClr>
      <a:srgbClr val="A09A00"/>
    </a:custClr>
    <a:custClr>
      <a:srgbClr val="CC9216"/>
    </a:custClr>
    <a:custClr>
      <a:srgbClr val="CA5215"/>
    </a:custClr>
    <a:custClr>
      <a:srgbClr val="89003F"/>
    </a:custClr>
    <a:custClr>
      <a:srgbClr val="8D3E9D"/>
    </a:custClr>
    <a:custClr>
      <a:srgbClr val="504A9F"/>
    </a:custClr>
    <a:custClr>
      <a:srgbClr val="61696E"/>
    </a:custClr>
    <a:custClr>
      <a:srgbClr val="A47E4F"/>
    </a:custClr>
    <a:custClr>
      <a:srgbClr val="727272"/>
    </a:custClr>
  </a:custClrLst>
  <a:extLst>
    <a:ext uri="{05A4C25C-085E-4340-85A3-A5531E510DB2}">
      <thm15:themeFamily xmlns:thm15="http://schemas.microsoft.com/office/thememl/2012/main" name="IT CAN BE PPT_INTERNAL" id="{307AECDA-840E-426B-A8E9-D61B2053E477}" vid="{274D7625-9DE9-4F44-AE18-5710966FADC1}"/>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f436eb5e-c63d-4189-9248-e6e0fddb7cf9"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TaxCatchAll xmlns="95757e98-2b43-486c-8ee7-8b03e7fccc8c"/>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6B81AD39120954DBB05249DD56CBBD5" ma:contentTypeVersion="17" ma:contentTypeDescription="Create a new document." ma:contentTypeScope="" ma:versionID="42cd60e93332134fe39d6bebd33e9b03">
  <xsd:schema xmlns:xsd="http://www.w3.org/2001/XMLSchema" xmlns:xs="http://www.w3.org/2001/XMLSchema" xmlns:p="http://schemas.microsoft.com/office/2006/metadata/properties" xmlns:ns3="95757e98-2b43-486c-8ee7-8b03e7fccc8c" xmlns:ns4="557e8d27-8a7b-4d82-827f-7fea85f29c30" xmlns:ns5="b097b899-2a74-4d1d-9c73-8c52280a0621" targetNamespace="http://schemas.microsoft.com/office/2006/metadata/properties" ma:root="true" ma:fieldsID="44bfb730f17318f82ed2d8ffffbb9da7" ns3:_="" ns4:_="" ns5:_="">
    <xsd:import namespace="95757e98-2b43-486c-8ee7-8b03e7fccc8c"/>
    <xsd:import namespace="557e8d27-8a7b-4d82-827f-7fea85f29c30"/>
    <xsd:import namespace="b097b899-2a74-4d1d-9c73-8c52280a0621"/>
    <xsd:element name="properties">
      <xsd:complexType>
        <xsd:sequence>
          <xsd:element name="documentManagement">
            <xsd:complexType>
              <xsd:all>
                <xsd:element ref="ns3:TaxCatchAll" minOccurs="0"/>
                <xsd:element ref="ns3:TaxCatchAllLabel" minOccurs="0"/>
                <xsd:element ref="ns4:SharedWithUsers" minOccurs="0"/>
                <xsd:element ref="ns4:SharedWithDetails" minOccurs="0"/>
                <xsd:element ref="ns4:SharingHintHash" minOccurs="0"/>
                <xsd:element ref="ns5:MediaServiceMetadata" minOccurs="0"/>
                <xsd:element ref="ns5:MediaServiceFastMetadata" minOccurs="0"/>
                <xsd:element ref="ns5:MediaServiceAutoTags" minOccurs="0"/>
                <xsd:element ref="ns5:MediaServiceOCR" minOccurs="0"/>
                <xsd:element ref="ns5:MediaServiceDateTaken" minOccurs="0"/>
                <xsd:element ref="ns5:MediaServiceGenerationTime" minOccurs="0"/>
                <xsd:element ref="ns5:MediaServiceEventHashCode"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757e98-2b43-486c-8ee7-8b03e7fccc8c"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7f76a7c4-5d0e-4683-a74b-e7dfcf5cca0c}" ma:internalName="TaxCatchAll" ma:showField="CatchAllData" ma:web="557e8d27-8a7b-4d82-827f-7fea85f29c30">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7f76a7c4-5d0e-4683-a74b-e7dfcf5cca0c}" ma:internalName="TaxCatchAllLabel" ma:readOnly="true" ma:showField="CatchAllDataLabel" ma:web="557e8d27-8a7b-4d82-827f-7fea85f29c3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57e8d27-8a7b-4d82-827f-7fea85f29c3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97b899-2a74-4d1d-9c73-8c52280a0621"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D60F8A-DF1B-4FB5-9E56-DB1B3E2285B0}">
  <ds:schemaRefs>
    <ds:schemaRef ds:uri="http://schemas.microsoft.com/sharepoint/v3/contenttype/forms"/>
  </ds:schemaRefs>
</ds:datastoreItem>
</file>

<file path=customXml/itemProps2.xml><?xml version="1.0" encoding="utf-8"?>
<ds:datastoreItem xmlns:ds="http://schemas.openxmlformats.org/officeDocument/2006/customXml" ds:itemID="{C263BC10-0D94-46A3-8570-046B135A3DEC}">
  <ds:schemaRefs>
    <ds:schemaRef ds:uri="Microsoft.SharePoint.Taxonomy.ContentTypeSync"/>
  </ds:schemaRefs>
</ds:datastoreItem>
</file>

<file path=customXml/itemProps3.xml><?xml version="1.0" encoding="utf-8"?>
<ds:datastoreItem xmlns:ds="http://schemas.openxmlformats.org/officeDocument/2006/customXml" ds:itemID="{3C3D5D41-AEA4-4C72-A6C3-83AF59BB50E9}">
  <ds:schemaRefs>
    <ds:schemaRef ds:uri="http://schemas.microsoft.com/office/2006/metadata/properties"/>
    <ds:schemaRef ds:uri="557e8d27-8a7b-4d82-827f-7fea85f29c30"/>
    <ds:schemaRef ds:uri="95757e98-2b43-486c-8ee7-8b03e7fccc8c"/>
    <ds:schemaRef ds:uri="http://purl.org/dc/terms/"/>
    <ds:schemaRef ds:uri="http://schemas.openxmlformats.org/package/2006/metadata/core-properties"/>
    <ds:schemaRef ds:uri="http://schemas.microsoft.com/office/2006/documentManagement/types"/>
    <ds:schemaRef ds:uri="b097b899-2a74-4d1d-9c73-8c52280a0621"/>
    <ds:schemaRef ds:uri="http://purl.org/dc/elements/1.1/"/>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58F5514A-AFEC-4E20-BAE3-57F5F2089B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757e98-2b43-486c-8ee7-8b03e7fccc8c"/>
    <ds:schemaRef ds:uri="557e8d27-8a7b-4d82-827f-7fea85f29c30"/>
    <ds:schemaRef ds:uri="b097b899-2a74-4d1d-9c73-8c52280a06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IT CAN BE PPT_INTERNAL</Template>
  <TotalTime>75</TotalTime>
  <Pages>16</Pages>
  <Words>674</Words>
  <Application>Microsoft Office PowerPoint</Application>
  <PresentationFormat>Widescreen</PresentationFormat>
  <Paragraphs>91</Paragraphs>
  <Slides>12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Arial Black</vt:lpstr>
      <vt:lpstr>Blackadder ITC</vt:lpstr>
      <vt:lpstr>Calibri</vt:lpstr>
      <vt:lpstr>Curlz MT</vt:lpstr>
      <vt:lpstr>Imago</vt:lpstr>
      <vt:lpstr>IT CAN BE</vt:lpstr>
      <vt:lpstr>No footer</vt:lpstr>
      <vt:lpstr>#growyourbusiness </vt:lpstr>
      <vt:lpstr>PowerPoint Presentation</vt:lpstr>
      <vt:lpstr>CREATE &amp; BUILD</vt:lpstr>
      <vt:lpstr>PowerPoint Presentation</vt:lpstr>
      <vt:lpstr>LIVE &amp; ENJOY</vt:lpstr>
      <vt:lpstr>PowerPoint Presentation</vt:lpstr>
      <vt:lpstr>SAVE &amp; INVEST</vt:lpstr>
      <vt:lpstr>PowerPoint Presentation</vt:lpstr>
      <vt:lpstr>Share &amp; legacy</vt:lpstr>
      <vt:lpstr>PowerPoint Presentation</vt:lpstr>
      <vt:lpstr>FINANCING MICRO/SMALL/MEDIUM ENTERPRISES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Jooste, Felicia F</dc:creator>
  <cp:lastModifiedBy>Jooste, Felicia F</cp:lastModifiedBy>
  <cp:revision>10</cp:revision>
  <cp:lastPrinted>1998-09-09T08:32:30Z</cp:lastPrinted>
  <dcterms:created xsi:type="dcterms:W3CDTF">2020-06-08T11:45:42Z</dcterms:created>
  <dcterms:modified xsi:type="dcterms:W3CDTF">2020-11-23T13:03:01Z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0x010100F6B81AD39120954DBB05249DD56CBBD5</vt:lpwstr>
  </property>
  <property fmtid="{D5CDD505-2E9C-101B-9397-08002B2CF9AE}" pid="3" name="MSIP_Label_027a3850-2850-457c-8efb-fdd5fa4d27d3_Enabled">
    <vt:lpwstr>True</vt:lpwstr>
  </property>
  <property fmtid="{D5CDD505-2E9C-101B-9397-08002B2CF9AE}" pid="4" name="MSIP_Label_027a3850-2850-457c-8efb-fdd5fa4d27d3_SiteId">
    <vt:lpwstr>7369e6ec-faa6-42fa-bc0e-4f332da5b1db</vt:lpwstr>
  </property>
  <property fmtid="{D5CDD505-2E9C-101B-9397-08002B2CF9AE}" pid="5" name="MSIP_Label_027a3850-2850-457c-8efb-fdd5fa4d27d3_Owner">
    <vt:lpwstr>Tony.Foundanellas@standardbank.co.za</vt:lpwstr>
  </property>
  <property fmtid="{D5CDD505-2E9C-101B-9397-08002B2CF9AE}" pid="6" name="MSIP_Label_027a3850-2850-457c-8efb-fdd5fa4d27d3_SetDate">
    <vt:lpwstr>2020-05-10T11:41:32.6108232Z</vt:lpwstr>
  </property>
  <property fmtid="{D5CDD505-2E9C-101B-9397-08002B2CF9AE}" pid="7" name="MSIP_Label_027a3850-2850-457c-8efb-fdd5fa4d27d3_Name">
    <vt:lpwstr>General (No Protection)</vt:lpwstr>
  </property>
  <property fmtid="{D5CDD505-2E9C-101B-9397-08002B2CF9AE}" pid="8" name="MSIP_Label_027a3850-2850-457c-8efb-fdd5fa4d27d3_Application">
    <vt:lpwstr>Microsoft Azure Information Protection</vt:lpwstr>
  </property>
  <property fmtid="{D5CDD505-2E9C-101B-9397-08002B2CF9AE}" pid="9" name="MSIP_Label_027a3850-2850-457c-8efb-fdd5fa4d27d3_ActionId">
    <vt:lpwstr>43c2ee26-81d6-45eb-9ce2-cb4a373d5f94</vt:lpwstr>
  </property>
  <property fmtid="{D5CDD505-2E9C-101B-9397-08002B2CF9AE}" pid="10" name="MSIP_Label_027a3850-2850-457c-8efb-fdd5fa4d27d3_Extended_MSFT_Method">
    <vt:lpwstr>Automatic</vt:lpwstr>
  </property>
  <property fmtid="{D5CDD505-2E9C-101B-9397-08002B2CF9AE}" pid="11" name="Sensitivity">
    <vt:lpwstr>General (No Protection)</vt:lpwstr>
  </property>
</Properties>
</file>